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42"/>
  </p:notesMasterIdLst>
  <p:handoutMasterIdLst>
    <p:handoutMasterId r:id="rId43"/>
  </p:handoutMasterIdLst>
  <p:sldIdLst>
    <p:sldId id="256" r:id="rId2"/>
    <p:sldId id="258" r:id="rId3"/>
    <p:sldId id="273" r:id="rId4"/>
    <p:sldId id="264" r:id="rId5"/>
    <p:sldId id="259" r:id="rId6"/>
    <p:sldId id="260" r:id="rId7"/>
    <p:sldId id="261" r:id="rId8"/>
    <p:sldId id="262" r:id="rId9"/>
    <p:sldId id="265" r:id="rId10"/>
    <p:sldId id="266" r:id="rId11"/>
    <p:sldId id="267" r:id="rId12"/>
    <p:sldId id="268" r:id="rId13"/>
    <p:sldId id="296" r:id="rId14"/>
    <p:sldId id="299" r:id="rId15"/>
    <p:sldId id="300" r:id="rId16"/>
    <p:sldId id="301" r:id="rId17"/>
    <p:sldId id="302" r:id="rId18"/>
    <p:sldId id="295" r:id="rId19"/>
    <p:sldId id="270" r:id="rId20"/>
    <p:sldId id="274" r:id="rId21"/>
    <p:sldId id="303" r:id="rId22"/>
    <p:sldId id="304" r:id="rId23"/>
    <p:sldId id="305" r:id="rId24"/>
    <p:sldId id="307" r:id="rId25"/>
    <p:sldId id="306" r:id="rId26"/>
    <p:sldId id="276" r:id="rId27"/>
    <p:sldId id="277" r:id="rId28"/>
    <p:sldId id="278" r:id="rId29"/>
    <p:sldId id="279" r:id="rId30"/>
    <p:sldId id="282" r:id="rId31"/>
    <p:sldId id="283" r:id="rId32"/>
    <p:sldId id="284" r:id="rId33"/>
    <p:sldId id="285" r:id="rId34"/>
    <p:sldId id="286" r:id="rId35"/>
    <p:sldId id="287" r:id="rId36"/>
    <p:sldId id="288" r:id="rId37"/>
    <p:sldId id="280" r:id="rId38"/>
    <p:sldId id="281" r:id="rId39"/>
    <p:sldId id="291" r:id="rId40"/>
    <p:sldId id="292" r:id="rId41"/>
  </p:sldIdLst>
  <p:sldSz cx="9144000" cy="6858000" type="screen4x3"/>
  <p:notesSz cx="7023100" cy="9309100"/>
  <p:defaultTextStyle>
    <a:defPPr>
      <a:defRPr lang="fr-CA"/>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26" autoAdjust="0"/>
  </p:normalViewPr>
  <p:slideViewPr>
    <p:cSldViewPr>
      <p:cViewPr varScale="1">
        <p:scale>
          <a:sx n="118" d="100"/>
          <a:sy n="118"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1865D1-BD6B-4D80-81E5-1D160E19DFC0}" type="doc">
      <dgm:prSet loTypeId="urn:microsoft.com/office/officeart/2005/8/layout/orgChart1" loCatId="hierarchy" qsTypeId="urn:microsoft.com/office/officeart/2005/8/quickstyle/simple5" qsCatId="simple" csTypeId="urn:microsoft.com/office/officeart/2005/8/colors/accent1_2" csCatId="accent1" phldr="1"/>
      <dgm:spPr/>
      <dgm:t>
        <a:bodyPr/>
        <a:lstStyle/>
        <a:p>
          <a:endParaRPr lang="fr-CA"/>
        </a:p>
      </dgm:t>
    </dgm:pt>
    <dgm:pt modelId="{C6BFE450-6FFC-4580-BB22-BF51FB2F0ADC}">
      <dgm:prSet phldrT="[Texte]" custT="1"/>
      <dgm:spPr/>
      <dgm:t>
        <a:bodyPr/>
        <a:lstStyle/>
        <a:p>
          <a:r>
            <a:rPr lang="fr-CA" sz="1800" dirty="0" smtClean="0">
              <a:solidFill>
                <a:schemeClr val="tx1"/>
              </a:solidFill>
              <a:latin typeface="+mj-lt"/>
            </a:rPr>
            <a:t>MÉES</a:t>
          </a:r>
          <a:endParaRPr lang="fr-CA" sz="1800" dirty="0">
            <a:solidFill>
              <a:schemeClr val="tx1"/>
            </a:solidFill>
            <a:latin typeface="+mj-lt"/>
          </a:endParaRPr>
        </a:p>
      </dgm:t>
    </dgm:pt>
    <dgm:pt modelId="{E57A5F96-FD96-4D04-88CA-2AE9F8C8535D}" type="parTrans" cxnId="{795A66D4-E2C4-4047-B740-D09B2AED4F33}">
      <dgm:prSet/>
      <dgm:spPr/>
      <dgm:t>
        <a:bodyPr/>
        <a:lstStyle/>
        <a:p>
          <a:endParaRPr lang="fr-CA"/>
        </a:p>
      </dgm:t>
    </dgm:pt>
    <dgm:pt modelId="{1F640347-EB58-4375-9EDE-9BE1CFEE730A}" type="sibTrans" cxnId="{795A66D4-E2C4-4047-B740-D09B2AED4F33}">
      <dgm:prSet/>
      <dgm:spPr/>
      <dgm:t>
        <a:bodyPr/>
        <a:lstStyle/>
        <a:p>
          <a:endParaRPr lang="fr-CA"/>
        </a:p>
      </dgm:t>
    </dgm:pt>
    <dgm:pt modelId="{8107B670-80C4-4742-AC0B-43E689D453CD}" type="asst">
      <dgm:prSet phldrT="[Texte]" custT="1"/>
      <dgm:spPr/>
      <dgm:t>
        <a:bodyPr/>
        <a:lstStyle/>
        <a:p>
          <a:r>
            <a:rPr lang="fr-CA" sz="1800" dirty="0" smtClean="0">
              <a:solidFill>
                <a:schemeClr val="tx1"/>
              </a:solidFill>
              <a:latin typeface="+mj-lt"/>
            </a:rPr>
            <a:t>Comité exécutif</a:t>
          </a:r>
          <a:endParaRPr lang="fr-CA" sz="1800" dirty="0">
            <a:solidFill>
              <a:schemeClr val="tx1"/>
            </a:solidFill>
            <a:latin typeface="+mj-lt"/>
          </a:endParaRPr>
        </a:p>
      </dgm:t>
    </dgm:pt>
    <dgm:pt modelId="{D729FCCD-897B-42C6-BCA8-858CC4CE7ACE}" type="parTrans" cxnId="{19B5E84F-CE34-4F20-BE8D-219143EF0C0D}">
      <dgm:prSet/>
      <dgm:spPr/>
      <dgm:t>
        <a:bodyPr/>
        <a:lstStyle/>
        <a:p>
          <a:endParaRPr lang="fr-CA"/>
        </a:p>
      </dgm:t>
    </dgm:pt>
    <dgm:pt modelId="{F203333F-AF18-4A0E-BC52-B6DDCA3267F6}" type="sibTrans" cxnId="{19B5E84F-CE34-4F20-BE8D-219143EF0C0D}">
      <dgm:prSet/>
      <dgm:spPr/>
      <dgm:t>
        <a:bodyPr/>
        <a:lstStyle/>
        <a:p>
          <a:endParaRPr lang="fr-CA"/>
        </a:p>
      </dgm:t>
    </dgm:pt>
    <dgm:pt modelId="{B7E2577F-1582-40FE-94F9-F966FC3AE158}">
      <dgm:prSet phldrT="[Texte]" custT="1"/>
      <dgm:spPr/>
      <dgm:t>
        <a:bodyPr/>
        <a:lstStyle/>
        <a:p>
          <a:endParaRPr lang="fr-CA" sz="1800" b="0" dirty="0" smtClean="0">
            <a:solidFill>
              <a:schemeClr val="tx1"/>
            </a:solidFill>
            <a:latin typeface="+mj-lt"/>
          </a:endParaRPr>
        </a:p>
        <a:p>
          <a:r>
            <a:rPr lang="fr-CA" sz="1800" b="0" dirty="0" smtClean="0">
              <a:solidFill>
                <a:schemeClr val="tx1"/>
              </a:solidFill>
              <a:latin typeface="+mj-lt"/>
            </a:rPr>
            <a:t>Direction générale de la Commission scolaire</a:t>
          </a:r>
        </a:p>
        <a:p>
          <a:endParaRPr lang="fr-CA" sz="1800" b="0" dirty="0">
            <a:latin typeface="Corbel" panose="020B0503020204020204" pitchFamily="34" charset="0"/>
          </a:endParaRPr>
        </a:p>
      </dgm:t>
    </dgm:pt>
    <dgm:pt modelId="{2B97BECC-8A67-441C-9483-974E85FFB021}" type="parTrans" cxnId="{65A31AED-89FE-4912-ADDF-C0A7E79F2822}">
      <dgm:prSet/>
      <dgm:spPr/>
      <dgm:t>
        <a:bodyPr/>
        <a:lstStyle/>
        <a:p>
          <a:endParaRPr lang="fr-CA"/>
        </a:p>
      </dgm:t>
    </dgm:pt>
    <dgm:pt modelId="{46576726-83F5-4103-B760-10F6E51C9B0C}" type="sibTrans" cxnId="{65A31AED-89FE-4912-ADDF-C0A7E79F2822}">
      <dgm:prSet/>
      <dgm:spPr/>
      <dgm:t>
        <a:bodyPr/>
        <a:lstStyle/>
        <a:p>
          <a:endParaRPr lang="fr-CA"/>
        </a:p>
      </dgm:t>
    </dgm:pt>
    <dgm:pt modelId="{03C16BA0-0261-4B46-9AAD-5D0BB1770C1A}" type="asst">
      <dgm:prSet custT="1"/>
      <dgm:spPr/>
      <dgm:t>
        <a:bodyPr/>
        <a:lstStyle/>
        <a:p>
          <a:r>
            <a:rPr lang="fr-CA" sz="1800" dirty="0" smtClean="0">
              <a:solidFill>
                <a:schemeClr val="tx1"/>
              </a:solidFill>
              <a:latin typeface="+mj-lt"/>
            </a:rPr>
            <a:t>Conseil des commissaires</a:t>
          </a:r>
          <a:endParaRPr lang="fr-CA" sz="1800" dirty="0">
            <a:solidFill>
              <a:schemeClr val="tx1"/>
            </a:solidFill>
            <a:latin typeface="+mj-lt"/>
          </a:endParaRPr>
        </a:p>
      </dgm:t>
    </dgm:pt>
    <dgm:pt modelId="{A68BD607-2D5D-4C5F-90F2-A96B4D992CDA}" type="parTrans" cxnId="{76D1B731-AED5-427C-AA65-821F04E2C528}">
      <dgm:prSet/>
      <dgm:spPr/>
      <dgm:t>
        <a:bodyPr/>
        <a:lstStyle/>
        <a:p>
          <a:endParaRPr lang="fr-CA"/>
        </a:p>
      </dgm:t>
    </dgm:pt>
    <dgm:pt modelId="{973291B0-5BBD-4920-8B93-C2F38F195089}" type="sibTrans" cxnId="{76D1B731-AED5-427C-AA65-821F04E2C528}">
      <dgm:prSet/>
      <dgm:spPr/>
      <dgm:t>
        <a:bodyPr/>
        <a:lstStyle/>
        <a:p>
          <a:endParaRPr lang="fr-CA"/>
        </a:p>
      </dgm:t>
    </dgm:pt>
    <dgm:pt modelId="{DC823F69-AEB6-4288-8E00-09111471EF26}">
      <dgm:prSet custT="1"/>
      <dgm:spPr/>
      <dgm:t>
        <a:bodyPr/>
        <a:lstStyle/>
        <a:p>
          <a:r>
            <a:rPr lang="fr-CA" sz="1800" dirty="0" smtClean="0">
              <a:solidFill>
                <a:schemeClr val="tx1"/>
              </a:solidFill>
              <a:latin typeface="+mj-lt"/>
            </a:rPr>
            <a:t>Écoles primaires et secondaires, Centres FP-ÉA</a:t>
          </a:r>
          <a:endParaRPr lang="fr-CA" sz="1800" dirty="0">
            <a:solidFill>
              <a:schemeClr val="tx1"/>
            </a:solidFill>
            <a:latin typeface="+mj-lt"/>
          </a:endParaRPr>
        </a:p>
      </dgm:t>
    </dgm:pt>
    <dgm:pt modelId="{9BA34758-531D-451F-92DD-6BCB4C658473}" type="parTrans" cxnId="{9EF198E9-7168-41E4-BD00-585F1DFE6CDD}">
      <dgm:prSet/>
      <dgm:spPr/>
      <dgm:t>
        <a:bodyPr/>
        <a:lstStyle/>
        <a:p>
          <a:endParaRPr lang="fr-CA"/>
        </a:p>
      </dgm:t>
    </dgm:pt>
    <dgm:pt modelId="{E0AA48C6-8A65-4DC4-9703-8DA6060C786F}" type="sibTrans" cxnId="{9EF198E9-7168-41E4-BD00-585F1DFE6CDD}">
      <dgm:prSet/>
      <dgm:spPr/>
      <dgm:t>
        <a:bodyPr/>
        <a:lstStyle/>
        <a:p>
          <a:endParaRPr lang="fr-CA"/>
        </a:p>
      </dgm:t>
    </dgm:pt>
    <dgm:pt modelId="{7B3BA50A-09BD-408C-A9DC-8B7D9F272FE5}">
      <dgm:prSet custT="1"/>
      <dgm:spPr/>
      <dgm:t>
        <a:bodyPr/>
        <a:lstStyle/>
        <a:p>
          <a:r>
            <a:rPr lang="fr-CA" sz="1800" dirty="0" smtClean="0">
              <a:solidFill>
                <a:schemeClr val="tx1"/>
              </a:solidFill>
              <a:latin typeface="+mj-lt"/>
            </a:rPr>
            <a:t>Services administratifs</a:t>
          </a:r>
          <a:endParaRPr lang="fr-CA" sz="1800" dirty="0">
            <a:solidFill>
              <a:schemeClr val="tx1"/>
            </a:solidFill>
            <a:latin typeface="+mj-lt"/>
          </a:endParaRPr>
        </a:p>
      </dgm:t>
    </dgm:pt>
    <dgm:pt modelId="{EEA5C167-83C6-4803-A7BD-B1B99BA5B87C}" type="parTrans" cxnId="{E59A18C8-2C15-4EAE-8BEE-D446BB2F84C7}">
      <dgm:prSet/>
      <dgm:spPr/>
      <dgm:t>
        <a:bodyPr/>
        <a:lstStyle/>
        <a:p>
          <a:endParaRPr lang="fr-CA"/>
        </a:p>
      </dgm:t>
    </dgm:pt>
    <dgm:pt modelId="{9BAA75FC-C666-45D0-A86E-063F721A7B28}" type="sibTrans" cxnId="{E59A18C8-2C15-4EAE-8BEE-D446BB2F84C7}">
      <dgm:prSet/>
      <dgm:spPr/>
      <dgm:t>
        <a:bodyPr/>
        <a:lstStyle/>
        <a:p>
          <a:endParaRPr lang="fr-CA"/>
        </a:p>
      </dgm:t>
    </dgm:pt>
    <dgm:pt modelId="{BA403B67-C043-4441-8D2B-46ABA5EF1AB4}">
      <dgm:prSet custT="1"/>
      <dgm:spPr/>
      <dgm:t>
        <a:bodyPr/>
        <a:lstStyle/>
        <a:p>
          <a:r>
            <a:rPr lang="fr-CA" sz="1800" b="0" dirty="0" smtClean="0">
              <a:solidFill>
                <a:schemeClr val="tx1"/>
              </a:solidFill>
              <a:latin typeface="+mj-lt"/>
            </a:rPr>
            <a:t>Conseils</a:t>
          </a:r>
        </a:p>
        <a:p>
          <a:r>
            <a:rPr lang="fr-CA" sz="1800" b="0" dirty="0" smtClean="0">
              <a:solidFill>
                <a:schemeClr val="tx1"/>
              </a:solidFill>
              <a:latin typeface="+mj-lt"/>
            </a:rPr>
            <a:t>d’établissement</a:t>
          </a:r>
          <a:endParaRPr lang="fr-CA" sz="1800" b="0" dirty="0">
            <a:solidFill>
              <a:schemeClr val="tx1"/>
            </a:solidFill>
            <a:latin typeface="+mj-lt"/>
          </a:endParaRPr>
        </a:p>
      </dgm:t>
    </dgm:pt>
    <dgm:pt modelId="{7E560FB8-F6BC-4B37-B6D4-B6DBF589ECE8}" type="parTrans" cxnId="{5CA18404-5B2E-4EFD-8A6C-5625320CE5F0}">
      <dgm:prSet/>
      <dgm:spPr/>
      <dgm:t>
        <a:bodyPr/>
        <a:lstStyle/>
        <a:p>
          <a:endParaRPr lang="fr-CA"/>
        </a:p>
      </dgm:t>
    </dgm:pt>
    <dgm:pt modelId="{9B964D55-D63C-4D58-8503-FCD24CF5C545}" type="sibTrans" cxnId="{5CA18404-5B2E-4EFD-8A6C-5625320CE5F0}">
      <dgm:prSet/>
      <dgm:spPr/>
      <dgm:t>
        <a:bodyPr/>
        <a:lstStyle/>
        <a:p>
          <a:endParaRPr lang="fr-CA"/>
        </a:p>
      </dgm:t>
    </dgm:pt>
    <dgm:pt modelId="{F5F2B95B-7850-478B-976E-8B66D159E397}" type="pres">
      <dgm:prSet presAssocID="{CA1865D1-BD6B-4D80-81E5-1D160E19DFC0}" presName="hierChild1" presStyleCnt="0">
        <dgm:presLayoutVars>
          <dgm:orgChart val="1"/>
          <dgm:chPref val="1"/>
          <dgm:dir/>
          <dgm:animOne val="branch"/>
          <dgm:animLvl val="lvl"/>
          <dgm:resizeHandles/>
        </dgm:presLayoutVars>
      </dgm:prSet>
      <dgm:spPr/>
      <dgm:t>
        <a:bodyPr/>
        <a:lstStyle/>
        <a:p>
          <a:endParaRPr lang="fr-CA"/>
        </a:p>
      </dgm:t>
    </dgm:pt>
    <dgm:pt modelId="{9E0A60F8-949C-4AD7-BDD5-5BFFDE2B9072}" type="pres">
      <dgm:prSet presAssocID="{C6BFE450-6FFC-4580-BB22-BF51FB2F0ADC}" presName="hierRoot1" presStyleCnt="0">
        <dgm:presLayoutVars>
          <dgm:hierBranch val="init"/>
        </dgm:presLayoutVars>
      </dgm:prSet>
      <dgm:spPr/>
    </dgm:pt>
    <dgm:pt modelId="{1BC6905E-A7CE-49E0-98E3-1319AC6B58D6}" type="pres">
      <dgm:prSet presAssocID="{C6BFE450-6FFC-4580-BB22-BF51FB2F0ADC}" presName="rootComposite1" presStyleCnt="0"/>
      <dgm:spPr/>
    </dgm:pt>
    <dgm:pt modelId="{61C4527B-A8C4-4246-8D97-3DA9C5B8C539}" type="pres">
      <dgm:prSet presAssocID="{C6BFE450-6FFC-4580-BB22-BF51FB2F0ADC}" presName="rootText1" presStyleLbl="node0" presStyleIdx="0" presStyleCnt="1" custLinFactNeighborX="4452" custLinFactNeighborY="59728">
        <dgm:presLayoutVars>
          <dgm:chPref val="3"/>
        </dgm:presLayoutVars>
      </dgm:prSet>
      <dgm:spPr/>
      <dgm:t>
        <a:bodyPr/>
        <a:lstStyle/>
        <a:p>
          <a:endParaRPr lang="fr-CA"/>
        </a:p>
      </dgm:t>
    </dgm:pt>
    <dgm:pt modelId="{D50B7CEA-A582-474F-AE78-B9B060EE6272}" type="pres">
      <dgm:prSet presAssocID="{C6BFE450-6FFC-4580-BB22-BF51FB2F0ADC}" presName="rootConnector1" presStyleLbl="node1" presStyleIdx="0" presStyleCnt="0"/>
      <dgm:spPr/>
      <dgm:t>
        <a:bodyPr/>
        <a:lstStyle/>
        <a:p>
          <a:endParaRPr lang="fr-CA"/>
        </a:p>
      </dgm:t>
    </dgm:pt>
    <dgm:pt modelId="{F25EFFD3-EC6D-462B-9F94-DAB126B46B2F}" type="pres">
      <dgm:prSet presAssocID="{C6BFE450-6FFC-4580-BB22-BF51FB2F0ADC}" presName="hierChild2" presStyleCnt="0"/>
      <dgm:spPr/>
    </dgm:pt>
    <dgm:pt modelId="{ED066FDE-1611-4D15-9FD9-70EB51A95355}" type="pres">
      <dgm:prSet presAssocID="{2B97BECC-8A67-441C-9483-974E85FFB021}" presName="Name37" presStyleLbl="parChTrans1D2" presStyleIdx="0" presStyleCnt="3"/>
      <dgm:spPr/>
      <dgm:t>
        <a:bodyPr/>
        <a:lstStyle/>
        <a:p>
          <a:endParaRPr lang="fr-CA"/>
        </a:p>
      </dgm:t>
    </dgm:pt>
    <dgm:pt modelId="{CAE9A027-86D2-4D0D-8F39-6A573546EB98}" type="pres">
      <dgm:prSet presAssocID="{B7E2577F-1582-40FE-94F9-F966FC3AE158}" presName="hierRoot2" presStyleCnt="0">
        <dgm:presLayoutVars>
          <dgm:hierBranch val="init"/>
        </dgm:presLayoutVars>
      </dgm:prSet>
      <dgm:spPr/>
    </dgm:pt>
    <dgm:pt modelId="{2AA377C0-1483-4618-A9ED-0BA3C5DA7EF2}" type="pres">
      <dgm:prSet presAssocID="{B7E2577F-1582-40FE-94F9-F966FC3AE158}" presName="rootComposite" presStyleCnt="0"/>
      <dgm:spPr/>
    </dgm:pt>
    <dgm:pt modelId="{242AD5F6-FBD3-4B53-AA65-875ADD532C7C}" type="pres">
      <dgm:prSet presAssocID="{B7E2577F-1582-40FE-94F9-F966FC3AE158}" presName="rootText" presStyleLbl="node2" presStyleIdx="0" presStyleCnt="1" custScaleX="190730" custScaleY="115649" custLinFactNeighborX="5509" custLinFactNeighborY="15510">
        <dgm:presLayoutVars>
          <dgm:chPref val="3"/>
        </dgm:presLayoutVars>
      </dgm:prSet>
      <dgm:spPr/>
      <dgm:t>
        <a:bodyPr/>
        <a:lstStyle/>
        <a:p>
          <a:endParaRPr lang="fr-CA"/>
        </a:p>
      </dgm:t>
    </dgm:pt>
    <dgm:pt modelId="{06C2BF52-6C3F-4A10-A590-C4D541130589}" type="pres">
      <dgm:prSet presAssocID="{B7E2577F-1582-40FE-94F9-F966FC3AE158}" presName="rootConnector" presStyleLbl="node2" presStyleIdx="0" presStyleCnt="1"/>
      <dgm:spPr/>
      <dgm:t>
        <a:bodyPr/>
        <a:lstStyle/>
        <a:p>
          <a:endParaRPr lang="fr-CA"/>
        </a:p>
      </dgm:t>
    </dgm:pt>
    <dgm:pt modelId="{C89C50AC-8470-47D1-B324-6086908F794A}" type="pres">
      <dgm:prSet presAssocID="{B7E2577F-1582-40FE-94F9-F966FC3AE158}" presName="hierChild4" presStyleCnt="0"/>
      <dgm:spPr/>
    </dgm:pt>
    <dgm:pt modelId="{53A074E1-4682-4414-9DC7-AAC4532545DC}" type="pres">
      <dgm:prSet presAssocID="{9BA34758-531D-451F-92DD-6BCB4C658473}" presName="Name37" presStyleLbl="parChTrans1D3" presStyleIdx="0" presStyleCnt="2"/>
      <dgm:spPr/>
      <dgm:t>
        <a:bodyPr/>
        <a:lstStyle/>
        <a:p>
          <a:endParaRPr lang="fr-CA"/>
        </a:p>
      </dgm:t>
    </dgm:pt>
    <dgm:pt modelId="{83FC0453-7B6B-4EDE-8818-97D684765EEB}" type="pres">
      <dgm:prSet presAssocID="{DC823F69-AEB6-4288-8E00-09111471EF26}" presName="hierRoot2" presStyleCnt="0">
        <dgm:presLayoutVars>
          <dgm:hierBranch val="init"/>
        </dgm:presLayoutVars>
      </dgm:prSet>
      <dgm:spPr/>
    </dgm:pt>
    <dgm:pt modelId="{40874592-0DA8-474E-96F7-015CCEC438A2}" type="pres">
      <dgm:prSet presAssocID="{DC823F69-AEB6-4288-8E00-09111471EF26}" presName="rootComposite" presStyleCnt="0"/>
      <dgm:spPr/>
    </dgm:pt>
    <dgm:pt modelId="{499F8CD7-7329-44A0-A139-B31621F76BBC}" type="pres">
      <dgm:prSet presAssocID="{DC823F69-AEB6-4288-8E00-09111471EF26}" presName="rootText" presStyleLbl="node3" presStyleIdx="0" presStyleCnt="2" custScaleX="141156" custScaleY="158337" custLinFactX="82787" custLinFactNeighborX="100000" custLinFactNeighborY="5555">
        <dgm:presLayoutVars>
          <dgm:chPref val="3"/>
        </dgm:presLayoutVars>
      </dgm:prSet>
      <dgm:spPr/>
      <dgm:t>
        <a:bodyPr/>
        <a:lstStyle/>
        <a:p>
          <a:endParaRPr lang="fr-CA"/>
        </a:p>
      </dgm:t>
    </dgm:pt>
    <dgm:pt modelId="{06F4DAD4-2215-41B9-BF9D-0DE0D0F81BDC}" type="pres">
      <dgm:prSet presAssocID="{DC823F69-AEB6-4288-8E00-09111471EF26}" presName="rootConnector" presStyleLbl="node3" presStyleIdx="0" presStyleCnt="2"/>
      <dgm:spPr/>
      <dgm:t>
        <a:bodyPr/>
        <a:lstStyle/>
        <a:p>
          <a:endParaRPr lang="fr-CA"/>
        </a:p>
      </dgm:t>
    </dgm:pt>
    <dgm:pt modelId="{9633FE0B-B4B8-4292-A6E3-71D591F381B9}" type="pres">
      <dgm:prSet presAssocID="{DC823F69-AEB6-4288-8E00-09111471EF26}" presName="hierChild4" presStyleCnt="0"/>
      <dgm:spPr/>
    </dgm:pt>
    <dgm:pt modelId="{50F34DD1-14F4-4F73-B8E0-B5BC36319B12}" type="pres">
      <dgm:prSet presAssocID="{7E560FB8-F6BC-4B37-B6D4-B6DBF589ECE8}" presName="Name37" presStyleLbl="parChTrans1D4" presStyleIdx="0" presStyleCnt="1"/>
      <dgm:spPr/>
      <dgm:t>
        <a:bodyPr/>
        <a:lstStyle/>
        <a:p>
          <a:endParaRPr lang="fr-CA"/>
        </a:p>
      </dgm:t>
    </dgm:pt>
    <dgm:pt modelId="{AE9626FB-DB0C-4B32-9B62-B4798076A712}" type="pres">
      <dgm:prSet presAssocID="{BA403B67-C043-4441-8D2B-46ABA5EF1AB4}" presName="hierRoot2" presStyleCnt="0">
        <dgm:presLayoutVars>
          <dgm:hierBranch val="init"/>
        </dgm:presLayoutVars>
      </dgm:prSet>
      <dgm:spPr/>
    </dgm:pt>
    <dgm:pt modelId="{8C344D5F-B3D2-44CE-B7F0-E0ABAEBA58B6}" type="pres">
      <dgm:prSet presAssocID="{BA403B67-C043-4441-8D2B-46ABA5EF1AB4}" presName="rootComposite" presStyleCnt="0"/>
      <dgm:spPr/>
    </dgm:pt>
    <dgm:pt modelId="{B7B8386C-8B51-496F-8B81-FA65C08B82EF}" type="pres">
      <dgm:prSet presAssocID="{BA403B67-C043-4441-8D2B-46ABA5EF1AB4}" presName="rootText" presStyleLbl="node4" presStyleIdx="0" presStyleCnt="1" custScaleX="135687" custLinFactX="82271" custLinFactNeighborX="100000" custLinFactNeighborY="57502">
        <dgm:presLayoutVars>
          <dgm:chPref val="3"/>
        </dgm:presLayoutVars>
      </dgm:prSet>
      <dgm:spPr/>
      <dgm:t>
        <a:bodyPr/>
        <a:lstStyle/>
        <a:p>
          <a:endParaRPr lang="fr-CA"/>
        </a:p>
      </dgm:t>
    </dgm:pt>
    <dgm:pt modelId="{248F7EA0-A399-4D94-AF8B-AD07F5339855}" type="pres">
      <dgm:prSet presAssocID="{BA403B67-C043-4441-8D2B-46ABA5EF1AB4}" presName="rootConnector" presStyleLbl="node4" presStyleIdx="0" presStyleCnt="1"/>
      <dgm:spPr/>
      <dgm:t>
        <a:bodyPr/>
        <a:lstStyle/>
        <a:p>
          <a:endParaRPr lang="fr-CA"/>
        </a:p>
      </dgm:t>
    </dgm:pt>
    <dgm:pt modelId="{56871FE8-62A6-457B-B4A8-2922A99DA144}" type="pres">
      <dgm:prSet presAssocID="{BA403B67-C043-4441-8D2B-46ABA5EF1AB4}" presName="hierChild4" presStyleCnt="0"/>
      <dgm:spPr/>
    </dgm:pt>
    <dgm:pt modelId="{5F40005A-729B-4198-B827-D10C3B7E41BA}" type="pres">
      <dgm:prSet presAssocID="{BA403B67-C043-4441-8D2B-46ABA5EF1AB4}" presName="hierChild5" presStyleCnt="0"/>
      <dgm:spPr/>
    </dgm:pt>
    <dgm:pt modelId="{E5519A4A-23EE-4882-B2A6-2F088D00C203}" type="pres">
      <dgm:prSet presAssocID="{DC823F69-AEB6-4288-8E00-09111471EF26}" presName="hierChild5" presStyleCnt="0"/>
      <dgm:spPr/>
    </dgm:pt>
    <dgm:pt modelId="{F2D15D1F-7863-4801-A730-5C12F7D6AB28}" type="pres">
      <dgm:prSet presAssocID="{EEA5C167-83C6-4803-A7BD-B1B99BA5B87C}" presName="Name37" presStyleLbl="parChTrans1D3" presStyleIdx="1" presStyleCnt="2"/>
      <dgm:spPr/>
      <dgm:t>
        <a:bodyPr/>
        <a:lstStyle/>
        <a:p>
          <a:endParaRPr lang="fr-CA"/>
        </a:p>
      </dgm:t>
    </dgm:pt>
    <dgm:pt modelId="{C34FA803-B7F5-4A6E-800B-A8360761D586}" type="pres">
      <dgm:prSet presAssocID="{7B3BA50A-09BD-408C-A9DC-8B7D9F272FE5}" presName="hierRoot2" presStyleCnt="0">
        <dgm:presLayoutVars>
          <dgm:hierBranch val="init"/>
        </dgm:presLayoutVars>
      </dgm:prSet>
      <dgm:spPr/>
    </dgm:pt>
    <dgm:pt modelId="{E388C86B-25BB-4A76-921D-E56743252FDC}" type="pres">
      <dgm:prSet presAssocID="{7B3BA50A-09BD-408C-A9DC-8B7D9F272FE5}" presName="rootComposite" presStyleCnt="0"/>
      <dgm:spPr/>
    </dgm:pt>
    <dgm:pt modelId="{03AF79F7-398E-4197-AE47-FBE482EA4F2C}" type="pres">
      <dgm:prSet presAssocID="{7B3BA50A-09BD-408C-A9DC-8B7D9F272FE5}" presName="rootText" presStyleLbl="node3" presStyleIdx="1" presStyleCnt="2" custScaleX="127127" custScaleY="139912" custLinFactX="-100000" custLinFactNeighborX="-125525" custLinFactNeighborY="5555">
        <dgm:presLayoutVars>
          <dgm:chPref val="3"/>
        </dgm:presLayoutVars>
      </dgm:prSet>
      <dgm:spPr/>
      <dgm:t>
        <a:bodyPr/>
        <a:lstStyle/>
        <a:p>
          <a:endParaRPr lang="fr-CA"/>
        </a:p>
      </dgm:t>
    </dgm:pt>
    <dgm:pt modelId="{CB5B2768-D761-4CC1-A353-B8AAB22E94C6}" type="pres">
      <dgm:prSet presAssocID="{7B3BA50A-09BD-408C-A9DC-8B7D9F272FE5}" presName="rootConnector" presStyleLbl="node3" presStyleIdx="1" presStyleCnt="2"/>
      <dgm:spPr/>
      <dgm:t>
        <a:bodyPr/>
        <a:lstStyle/>
        <a:p>
          <a:endParaRPr lang="fr-CA"/>
        </a:p>
      </dgm:t>
    </dgm:pt>
    <dgm:pt modelId="{57B390FD-E21C-4C10-86A6-2C0093998F6F}" type="pres">
      <dgm:prSet presAssocID="{7B3BA50A-09BD-408C-A9DC-8B7D9F272FE5}" presName="hierChild4" presStyleCnt="0"/>
      <dgm:spPr/>
    </dgm:pt>
    <dgm:pt modelId="{90DD9BA7-1DD1-4E41-917B-2F11408A619F}" type="pres">
      <dgm:prSet presAssocID="{7B3BA50A-09BD-408C-A9DC-8B7D9F272FE5}" presName="hierChild5" presStyleCnt="0"/>
      <dgm:spPr/>
    </dgm:pt>
    <dgm:pt modelId="{42E5E02C-1A05-42D0-8BBA-145CA545593D}" type="pres">
      <dgm:prSet presAssocID="{B7E2577F-1582-40FE-94F9-F966FC3AE158}" presName="hierChild5" presStyleCnt="0"/>
      <dgm:spPr/>
    </dgm:pt>
    <dgm:pt modelId="{CEEFA2B3-03EE-42F4-82FB-F1E813AA7349}" type="pres">
      <dgm:prSet presAssocID="{C6BFE450-6FFC-4580-BB22-BF51FB2F0ADC}" presName="hierChild3" presStyleCnt="0"/>
      <dgm:spPr/>
    </dgm:pt>
    <dgm:pt modelId="{B849FC99-54A9-44F6-9DF9-43021F7458AF}" type="pres">
      <dgm:prSet presAssocID="{A68BD607-2D5D-4C5F-90F2-A96B4D992CDA}" presName="Name111" presStyleLbl="parChTrans1D2" presStyleIdx="1" presStyleCnt="3"/>
      <dgm:spPr/>
      <dgm:t>
        <a:bodyPr/>
        <a:lstStyle/>
        <a:p>
          <a:endParaRPr lang="fr-CA"/>
        </a:p>
      </dgm:t>
    </dgm:pt>
    <dgm:pt modelId="{6BE5531A-474A-41DE-B94E-1BAB91ECE05F}" type="pres">
      <dgm:prSet presAssocID="{03C16BA0-0261-4B46-9AAD-5D0BB1770C1A}" presName="hierRoot3" presStyleCnt="0">
        <dgm:presLayoutVars>
          <dgm:hierBranch val="init"/>
        </dgm:presLayoutVars>
      </dgm:prSet>
      <dgm:spPr/>
    </dgm:pt>
    <dgm:pt modelId="{297D58F1-46C0-48D1-AC5E-79BDC6ED0B6B}" type="pres">
      <dgm:prSet presAssocID="{03C16BA0-0261-4B46-9AAD-5D0BB1770C1A}" presName="rootComposite3" presStyleCnt="0"/>
      <dgm:spPr/>
    </dgm:pt>
    <dgm:pt modelId="{0C02FD04-2C3A-4E69-AC46-F9AF3BE3F842}" type="pres">
      <dgm:prSet presAssocID="{03C16BA0-0261-4B46-9AAD-5D0BB1770C1A}" presName="rootText3" presStyleLbl="asst1" presStyleIdx="0" presStyleCnt="2" custScaleX="111829" custScaleY="126066" custLinFactNeighborX="-46297" custLinFactNeighborY="35883">
        <dgm:presLayoutVars>
          <dgm:chPref val="3"/>
        </dgm:presLayoutVars>
      </dgm:prSet>
      <dgm:spPr/>
      <dgm:t>
        <a:bodyPr/>
        <a:lstStyle/>
        <a:p>
          <a:endParaRPr lang="fr-CA"/>
        </a:p>
      </dgm:t>
    </dgm:pt>
    <dgm:pt modelId="{3060AC53-9A09-42E6-B4A2-C929A661267A}" type="pres">
      <dgm:prSet presAssocID="{03C16BA0-0261-4B46-9AAD-5D0BB1770C1A}" presName="rootConnector3" presStyleLbl="asst1" presStyleIdx="0" presStyleCnt="2"/>
      <dgm:spPr/>
      <dgm:t>
        <a:bodyPr/>
        <a:lstStyle/>
        <a:p>
          <a:endParaRPr lang="fr-CA"/>
        </a:p>
      </dgm:t>
    </dgm:pt>
    <dgm:pt modelId="{1CA51351-5916-4B9D-9B47-BAA554165A98}" type="pres">
      <dgm:prSet presAssocID="{03C16BA0-0261-4B46-9AAD-5D0BB1770C1A}" presName="hierChild6" presStyleCnt="0"/>
      <dgm:spPr/>
    </dgm:pt>
    <dgm:pt modelId="{7BB14148-F844-48CF-B079-FC24F9DDB844}" type="pres">
      <dgm:prSet presAssocID="{03C16BA0-0261-4B46-9AAD-5D0BB1770C1A}" presName="hierChild7" presStyleCnt="0"/>
      <dgm:spPr/>
    </dgm:pt>
    <dgm:pt modelId="{8071BD37-7B41-4FBF-95E5-33E05BB65850}" type="pres">
      <dgm:prSet presAssocID="{D729FCCD-897B-42C6-BCA8-858CC4CE7ACE}" presName="Name111" presStyleLbl="parChTrans1D2" presStyleIdx="2" presStyleCnt="3"/>
      <dgm:spPr/>
      <dgm:t>
        <a:bodyPr/>
        <a:lstStyle/>
        <a:p>
          <a:endParaRPr lang="fr-CA"/>
        </a:p>
      </dgm:t>
    </dgm:pt>
    <dgm:pt modelId="{552AD807-FBE8-4082-ABE2-8ECFBB966F06}" type="pres">
      <dgm:prSet presAssocID="{8107B670-80C4-4742-AC0B-43E689D453CD}" presName="hierRoot3" presStyleCnt="0">
        <dgm:presLayoutVars>
          <dgm:hierBranch val="init"/>
        </dgm:presLayoutVars>
      </dgm:prSet>
      <dgm:spPr/>
    </dgm:pt>
    <dgm:pt modelId="{71F0419B-EC46-403B-88F7-43C04BBDBC9F}" type="pres">
      <dgm:prSet presAssocID="{8107B670-80C4-4742-AC0B-43E689D453CD}" presName="rootComposite3" presStyleCnt="0"/>
      <dgm:spPr/>
    </dgm:pt>
    <dgm:pt modelId="{8B3B156B-0D48-47A7-8B5A-8B02E91ED147}" type="pres">
      <dgm:prSet presAssocID="{8107B670-80C4-4742-AC0B-43E689D453CD}" presName="rootText3" presStyleLbl="asst1" presStyleIdx="1" presStyleCnt="2" custLinFactNeighborX="32568" custLinFactNeighborY="35883">
        <dgm:presLayoutVars>
          <dgm:chPref val="3"/>
        </dgm:presLayoutVars>
      </dgm:prSet>
      <dgm:spPr/>
      <dgm:t>
        <a:bodyPr/>
        <a:lstStyle/>
        <a:p>
          <a:endParaRPr lang="fr-CA"/>
        </a:p>
      </dgm:t>
    </dgm:pt>
    <dgm:pt modelId="{84CE5333-CB96-47F4-90E7-823AC7F02494}" type="pres">
      <dgm:prSet presAssocID="{8107B670-80C4-4742-AC0B-43E689D453CD}" presName="rootConnector3" presStyleLbl="asst1" presStyleIdx="1" presStyleCnt="2"/>
      <dgm:spPr/>
      <dgm:t>
        <a:bodyPr/>
        <a:lstStyle/>
        <a:p>
          <a:endParaRPr lang="fr-CA"/>
        </a:p>
      </dgm:t>
    </dgm:pt>
    <dgm:pt modelId="{97701F2D-1EAC-45DB-AAED-A5F7B4A1F032}" type="pres">
      <dgm:prSet presAssocID="{8107B670-80C4-4742-AC0B-43E689D453CD}" presName="hierChild6" presStyleCnt="0"/>
      <dgm:spPr/>
    </dgm:pt>
    <dgm:pt modelId="{471CF4FF-8971-41CF-BB8A-A217206B4303}" type="pres">
      <dgm:prSet presAssocID="{8107B670-80C4-4742-AC0B-43E689D453CD}" presName="hierChild7" presStyleCnt="0"/>
      <dgm:spPr/>
    </dgm:pt>
  </dgm:ptLst>
  <dgm:cxnLst>
    <dgm:cxn modelId="{7D50222B-52EB-4804-8E42-00CCBAAD418A}" type="presOf" srcId="{DC823F69-AEB6-4288-8E00-09111471EF26}" destId="{499F8CD7-7329-44A0-A139-B31621F76BBC}" srcOrd="0" destOrd="0" presId="urn:microsoft.com/office/officeart/2005/8/layout/orgChart1"/>
    <dgm:cxn modelId="{F02A37FC-7DDD-44B1-A949-8CAC721621F8}" type="presOf" srcId="{CA1865D1-BD6B-4D80-81E5-1D160E19DFC0}" destId="{F5F2B95B-7850-478B-976E-8B66D159E397}" srcOrd="0" destOrd="0" presId="urn:microsoft.com/office/officeart/2005/8/layout/orgChart1"/>
    <dgm:cxn modelId="{19B5E84F-CE34-4F20-BE8D-219143EF0C0D}" srcId="{C6BFE450-6FFC-4580-BB22-BF51FB2F0ADC}" destId="{8107B670-80C4-4742-AC0B-43E689D453CD}" srcOrd="1" destOrd="0" parTransId="{D729FCCD-897B-42C6-BCA8-858CC4CE7ACE}" sibTransId="{F203333F-AF18-4A0E-BC52-B6DDCA3267F6}"/>
    <dgm:cxn modelId="{A71CF17E-5305-484A-AA6F-CF24BE62A443}" type="presOf" srcId="{C6BFE450-6FFC-4580-BB22-BF51FB2F0ADC}" destId="{61C4527B-A8C4-4246-8D97-3DA9C5B8C539}" srcOrd="0" destOrd="0" presId="urn:microsoft.com/office/officeart/2005/8/layout/orgChart1"/>
    <dgm:cxn modelId="{75C09BC5-E5C6-4088-B5D6-5E1035D9720A}" type="presOf" srcId="{BA403B67-C043-4441-8D2B-46ABA5EF1AB4}" destId="{B7B8386C-8B51-496F-8B81-FA65C08B82EF}" srcOrd="0" destOrd="0" presId="urn:microsoft.com/office/officeart/2005/8/layout/orgChart1"/>
    <dgm:cxn modelId="{F686012E-35DE-4B7E-9B49-706F87DE81A8}" type="presOf" srcId="{2B97BECC-8A67-441C-9483-974E85FFB021}" destId="{ED066FDE-1611-4D15-9FD9-70EB51A95355}" srcOrd="0" destOrd="0" presId="urn:microsoft.com/office/officeart/2005/8/layout/orgChart1"/>
    <dgm:cxn modelId="{83E62E2F-AE06-4586-AD25-E000FB9D9481}" type="presOf" srcId="{EEA5C167-83C6-4803-A7BD-B1B99BA5B87C}" destId="{F2D15D1F-7863-4801-A730-5C12F7D6AB28}" srcOrd="0" destOrd="0" presId="urn:microsoft.com/office/officeart/2005/8/layout/orgChart1"/>
    <dgm:cxn modelId="{65A31AED-89FE-4912-ADDF-C0A7E79F2822}" srcId="{C6BFE450-6FFC-4580-BB22-BF51FB2F0ADC}" destId="{B7E2577F-1582-40FE-94F9-F966FC3AE158}" srcOrd="2" destOrd="0" parTransId="{2B97BECC-8A67-441C-9483-974E85FFB021}" sibTransId="{46576726-83F5-4103-B760-10F6E51C9B0C}"/>
    <dgm:cxn modelId="{23032699-826B-40D0-9C44-C073E45E792A}" type="presOf" srcId="{A68BD607-2D5D-4C5F-90F2-A96B4D992CDA}" destId="{B849FC99-54A9-44F6-9DF9-43021F7458AF}" srcOrd="0" destOrd="0" presId="urn:microsoft.com/office/officeart/2005/8/layout/orgChart1"/>
    <dgm:cxn modelId="{E9A85D89-E422-4F6E-BA36-9B05E1BB440A}" type="presOf" srcId="{7B3BA50A-09BD-408C-A9DC-8B7D9F272FE5}" destId="{CB5B2768-D761-4CC1-A353-B8AAB22E94C6}" srcOrd="1" destOrd="0" presId="urn:microsoft.com/office/officeart/2005/8/layout/orgChart1"/>
    <dgm:cxn modelId="{E59A18C8-2C15-4EAE-8BEE-D446BB2F84C7}" srcId="{B7E2577F-1582-40FE-94F9-F966FC3AE158}" destId="{7B3BA50A-09BD-408C-A9DC-8B7D9F272FE5}" srcOrd="1" destOrd="0" parTransId="{EEA5C167-83C6-4803-A7BD-B1B99BA5B87C}" sibTransId="{9BAA75FC-C666-45D0-A86E-063F721A7B28}"/>
    <dgm:cxn modelId="{76D1B731-AED5-427C-AA65-821F04E2C528}" srcId="{C6BFE450-6FFC-4580-BB22-BF51FB2F0ADC}" destId="{03C16BA0-0261-4B46-9AAD-5D0BB1770C1A}" srcOrd="0" destOrd="0" parTransId="{A68BD607-2D5D-4C5F-90F2-A96B4D992CDA}" sibTransId="{973291B0-5BBD-4920-8B93-C2F38F195089}"/>
    <dgm:cxn modelId="{2659EE76-3B31-4EA5-8A58-18E72D6189CD}" type="presOf" srcId="{8107B670-80C4-4742-AC0B-43E689D453CD}" destId="{8B3B156B-0D48-47A7-8B5A-8B02E91ED147}" srcOrd="0" destOrd="0" presId="urn:microsoft.com/office/officeart/2005/8/layout/orgChart1"/>
    <dgm:cxn modelId="{C3621744-1C8B-4B79-83F8-53800C5E7090}" type="presOf" srcId="{DC823F69-AEB6-4288-8E00-09111471EF26}" destId="{06F4DAD4-2215-41B9-BF9D-0DE0D0F81BDC}" srcOrd="1" destOrd="0" presId="urn:microsoft.com/office/officeart/2005/8/layout/orgChart1"/>
    <dgm:cxn modelId="{73520818-AE0F-48B9-8C24-6DB95745EF33}" type="presOf" srcId="{8107B670-80C4-4742-AC0B-43E689D453CD}" destId="{84CE5333-CB96-47F4-90E7-823AC7F02494}" srcOrd="1" destOrd="0" presId="urn:microsoft.com/office/officeart/2005/8/layout/orgChart1"/>
    <dgm:cxn modelId="{795A66D4-E2C4-4047-B740-D09B2AED4F33}" srcId="{CA1865D1-BD6B-4D80-81E5-1D160E19DFC0}" destId="{C6BFE450-6FFC-4580-BB22-BF51FB2F0ADC}" srcOrd="0" destOrd="0" parTransId="{E57A5F96-FD96-4D04-88CA-2AE9F8C8535D}" sibTransId="{1F640347-EB58-4375-9EDE-9BE1CFEE730A}"/>
    <dgm:cxn modelId="{51B45C47-D6FB-49A7-8E8E-08664F899B40}" type="presOf" srcId="{7E560FB8-F6BC-4B37-B6D4-B6DBF589ECE8}" destId="{50F34DD1-14F4-4F73-B8E0-B5BC36319B12}" srcOrd="0" destOrd="0" presId="urn:microsoft.com/office/officeart/2005/8/layout/orgChart1"/>
    <dgm:cxn modelId="{08D69B3A-C5F4-4883-98A7-909B89E35F4F}" type="presOf" srcId="{C6BFE450-6FFC-4580-BB22-BF51FB2F0ADC}" destId="{D50B7CEA-A582-474F-AE78-B9B060EE6272}" srcOrd="1" destOrd="0" presId="urn:microsoft.com/office/officeart/2005/8/layout/orgChart1"/>
    <dgm:cxn modelId="{C2411B50-E677-4E03-8996-76B3E2934F17}" type="presOf" srcId="{B7E2577F-1582-40FE-94F9-F966FC3AE158}" destId="{06C2BF52-6C3F-4A10-A590-C4D541130589}" srcOrd="1" destOrd="0" presId="urn:microsoft.com/office/officeart/2005/8/layout/orgChart1"/>
    <dgm:cxn modelId="{DCD94984-CFFB-4032-89D2-9B1CE3B6E5A6}" type="presOf" srcId="{03C16BA0-0261-4B46-9AAD-5D0BB1770C1A}" destId="{3060AC53-9A09-42E6-B4A2-C929A661267A}" srcOrd="1" destOrd="0" presId="urn:microsoft.com/office/officeart/2005/8/layout/orgChart1"/>
    <dgm:cxn modelId="{4CE67488-D744-4B06-95D3-71DD0ACBB434}" type="presOf" srcId="{D729FCCD-897B-42C6-BCA8-858CC4CE7ACE}" destId="{8071BD37-7B41-4FBF-95E5-33E05BB65850}" srcOrd="0" destOrd="0" presId="urn:microsoft.com/office/officeart/2005/8/layout/orgChart1"/>
    <dgm:cxn modelId="{D01A1FA6-474A-4608-AD37-E7096327C0AB}" type="presOf" srcId="{9BA34758-531D-451F-92DD-6BCB4C658473}" destId="{53A074E1-4682-4414-9DC7-AAC4532545DC}" srcOrd="0" destOrd="0" presId="urn:microsoft.com/office/officeart/2005/8/layout/orgChart1"/>
    <dgm:cxn modelId="{5CA18404-5B2E-4EFD-8A6C-5625320CE5F0}" srcId="{DC823F69-AEB6-4288-8E00-09111471EF26}" destId="{BA403B67-C043-4441-8D2B-46ABA5EF1AB4}" srcOrd="0" destOrd="0" parTransId="{7E560FB8-F6BC-4B37-B6D4-B6DBF589ECE8}" sibTransId="{9B964D55-D63C-4D58-8503-FCD24CF5C545}"/>
    <dgm:cxn modelId="{9EF198E9-7168-41E4-BD00-585F1DFE6CDD}" srcId="{B7E2577F-1582-40FE-94F9-F966FC3AE158}" destId="{DC823F69-AEB6-4288-8E00-09111471EF26}" srcOrd="0" destOrd="0" parTransId="{9BA34758-531D-451F-92DD-6BCB4C658473}" sibTransId="{E0AA48C6-8A65-4DC4-9703-8DA6060C786F}"/>
    <dgm:cxn modelId="{66829811-2C77-48C7-AA23-DB9B76480751}" type="presOf" srcId="{BA403B67-C043-4441-8D2B-46ABA5EF1AB4}" destId="{248F7EA0-A399-4D94-AF8B-AD07F5339855}" srcOrd="1" destOrd="0" presId="urn:microsoft.com/office/officeart/2005/8/layout/orgChart1"/>
    <dgm:cxn modelId="{1CC418BD-6C05-4BA1-9DED-E4654C7CA5AE}" type="presOf" srcId="{B7E2577F-1582-40FE-94F9-F966FC3AE158}" destId="{242AD5F6-FBD3-4B53-AA65-875ADD532C7C}" srcOrd="0" destOrd="0" presId="urn:microsoft.com/office/officeart/2005/8/layout/orgChart1"/>
    <dgm:cxn modelId="{E0E4F41F-F5D9-4824-8AD2-58A977BC888A}" type="presOf" srcId="{7B3BA50A-09BD-408C-A9DC-8B7D9F272FE5}" destId="{03AF79F7-398E-4197-AE47-FBE482EA4F2C}" srcOrd="0" destOrd="0" presId="urn:microsoft.com/office/officeart/2005/8/layout/orgChart1"/>
    <dgm:cxn modelId="{B5944324-E8B6-4A38-B36B-C5D0B65F7A83}" type="presOf" srcId="{03C16BA0-0261-4B46-9AAD-5D0BB1770C1A}" destId="{0C02FD04-2C3A-4E69-AC46-F9AF3BE3F842}" srcOrd="0" destOrd="0" presId="urn:microsoft.com/office/officeart/2005/8/layout/orgChart1"/>
    <dgm:cxn modelId="{ED027730-BBAB-41F9-92BA-4E4E6BF116EA}" type="presParOf" srcId="{F5F2B95B-7850-478B-976E-8B66D159E397}" destId="{9E0A60F8-949C-4AD7-BDD5-5BFFDE2B9072}" srcOrd="0" destOrd="0" presId="urn:microsoft.com/office/officeart/2005/8/layout/orgChart1"/>
    <dgm:cxn modelId="{72BA5EDF-7D2B-415E-BDDA-CA963621F5AB}" type="presParOf" srcId="{9E0A60F8-949C-4AD7-BDD5-5BFFDE2B9072}" destId="{1BC6905E-A7CE-49E0-98E3-1319AC6B58D6}" srcOrd="0" destOrd="0" presId="urn:microsoft.com/office/officeart/2005/8/layout/orgChart1"/>
    <dgm:cxn modelId="{287E3450-4C57-43B0-A33C-A9466BB65A1D}" type="presParOf" srcId="{1BC6905E-A7CE-49E0-98E3-1319AC6B58D6}" destId="{61C4527B-A8C4-4246-8D97-3DA9C5B8C539}" srcOrd="0" destOrd="0" presId="urn:microsoft.com/office/officeart/2005/8/layout/orgChart1"/>
    <dgm:cxn modelId="{877320A7-7F1F-47C8-9F80-74333F46C202}" type="presParOf" srcId="{1BC6905E-A7CE-49E0-98E3-1319AC6B58D6}" destId="{D50B7CEA-A582-474F-AE78-B9B060EE6272}" srcOrd="1" destOrd="0" presId="urn:microsoft.com/office/officeart/2005/8/layout/orgChart1"/>
    <dgm:cxn modelId="{D2C299C1-6B4C-4CAF-8338-A1F8C6A5C979}" type="presParOf" srcId="{9E0A60F8-949C-4AD7-BDD5-5BFFDE2B9072}" destId="{F25EFFD3-EC6D-462B-9F94-DAB126B46B2F}" srcOrd="1" destOrd="0" presId="urn:microsoft.com/office/officeart/2005/8/layout/orgChart1"/>
    <dgm:cxn modelId="{5D2F1EE7-F357-4C0D-A88C-E4EA9BF055BC}" type="presParOf" srcId="{F25EFFD3-EC6D-462B-9F94-DAB126B46B2F}" destId="{ED066FDE-1611-4D15-9FD9-70EB51A95355}" srcOrd="0" destOrd="0" presId="urn:microsoft.com/office/officeart/2005/8/layout/orgChart1"/>
    <dgm:cxn modelId="{3FBD6E43-81E4-44CD-9ECF-B5B4D65FA6B2}" type="presParOf" srcId="{F25EFFD3-EC6D-462B-9F94-DAB126B46B2F}" destId="{CAE9A027-86D2-4D0D-8F39-6A573546EB98}" srcOrd="1" destOrd="0" presId="urn:microsoft.com/office/officeart/2005/8/layout/orgChart1"/>
    <dgm:cxn modelId="{FBC926F4-542A-4B50-BAFF-46706A3CA87A}" type="presParOf" srcId="{CAE9A027-86D2-4D0D-8F39-6A573546EB98}" destId="{2AA377C0-1483-4618-A9ED-0BA3C5DA7EF2}" srcOrd="0" destOrd="0" presId="urn:microsoft.com/office/officeart/2005/8/layout/orgChart1"/>
    <dgm:cxn modelId="{C0A41A17-3A99-4D51-90BB-AA71C9AD5EEA}" type="presParOf" srcId="{2AA377C0-1483-4618-A9ED-0BA3C5DA7EF2}" destId="{242AD5F6-FBD3-4B53-AA65-875ADD532C7C}" srcOrd="0" destOrd="0" presId="urn:microsoft.com/office/officeart/2005/8/layout/orgChart1"/>
    <dgm:cxn modelId="{85611DFB-2E1D-49AF-87BE-506FD088047D}" type="presParOf" srcId="{2AA377C0-1483-4618-A9ED-0BA3C5DA7EF2}" destId="{06C2BF52-6C3F-4A10-A590-C4D541130589}" srcOrd="1" destOrd="0" presId="urn:microsoft.com/office/officeart/2005/8/layout/orgChart1"/>
    <dgm:cxn modelId="{0DD0BF15-C151-4556-98D2-AFC0854439CD}" type="presParOf" srcId="{CAE9A027-86D2-4D0D-8F39-6A573546EB98}" destId="{C89C50AC-8470-47D1-B324-6086908F794A}" srcOrd="1" destOrd="0" presId="urn:microsoft.com/office/officeart/2005/8/layout/orgChart1"/>
    <dgm:cxn modelId="{FF83B745-7B04-4966-B3E5-5CBB8F478911}" type="presParOf" srcId="{C89C50AC-8470-47D1-B324-6086908F794A}" destId="{53A074E1-4682-4414-9DC7-AAC4532545DC}" srcOrd="0" destOrd="0" presId="urn:microsoft.com/office/officeart/2005/8/layout/orgChart1"/>
    <dgm:cxn modelId="{00F9F975-8F57-4645-A5AA-469D7F3070D7}" type="presParOf" srcId="{C89C50AC-8470-47D1-B324-6086908F794A}" destId="{83FC0453-7B6B-4EDE-8818-97D684765EEB}" srcOrd="1" destOrd="0" presId="urn:microsoft.com/office/officeart/2005/8/layout/orgChart1"/>
    <dgm:cxn modelId="{D29FFC12-7AD3-4E07-8FAF-19891D31DC13}" type="presParOf" srcId="{83FC0453-7B6B-4EDE-8818-97D684765EEB}" destId="{40874592-0DA8-474E-96F7-015CCEC438A2}" srcOrd="0" destOrd="0" presId="urn:microsoft.com/office/officeart/2005/8/layout/orgChart1"/>
    <dgm:cxn modelId="{1000539F-4B58-4BBF-BD3C-9E17FB8BB55A}" type="presParOf" srcId="{40874592-0DA8-474E-96F7-015CCEC438A2}" destId="{499F8CD7-7329-44A0-A139-B31621F76BBC}" srcOrd="0" destOrd="0" presId="urn:microsoft.com/office/officeart/2005/8/layout/orgChart1"/>
    <dgm:cxn modelId="{036C80B3-C55E-4868-96F7-0F31C2209F32}" type="presParOf" srcId="{40874592-0DA8-474E-96F7-015CCEC438A2}" destId="{06F4DAD4-2215-41B9-BF9D-0DE0D0F81BDC}" srcOrd="1" destOrd="0" presId="urn:microsoft.com/office/officeart/2005/8/layout/orgChart1"/>
    <dgm:cxn modelId="{8905B081-BB91-4562-BEC6-08330ABB0673}" type="presParOf" srcId="{83FC0453-7B6B-4EDE-8818-97D684765EEB}" destId="{9633FE0B-B4B8-4292-A6E3-71D591F381B9}" srcOrd="1" destOrd="0" presId="urn:microsoft.com/office/officeart/2005/8/layout/orgChart1"/>
    <dgm:cxn modelId="{1D4EB75A-D98A-409C-85FE-DAB42558F7AD}" type="presParOf" srcId="{9633FE0B-B4B8-4292-A6E3-71D591F381B9}" destId="{50F34DD1-14F4-4F73-B8E0-B5BC36319B12}" srcOrd="0" destOrd="0" presId="urn:microsoft.com/office/officeart/2005/8/layout/orgChart1"/>
    <dgm:cxn modelId="{28842C59-5EDA-4D6D-A5F8-75C105357C23}" type="presParOf" srcId="{9633FE0B-B4B8-4292-A6E3-71D591F381B9}" destId="{AE9626FB-DB0C-4B32-9B62-B4798076A712}" srcOrd="1" destOrd="0" presId="urn:microsoft.com/office/officeart/2005/8/layout/orgChart1"/>
    <dgm:cxn modelId="{70711E55-81F1-4018-86EA-9E3EE6DB0271}" type="presParOf" srcId="{AE9626FB-DB0C-4B32-9B62-B4798076A712}" destId="{8C344D5F-B3D2-44CE-B7F0-E0ABAEBA58B6}" srcOrd="0" destOrd="0" presId="urn:microsoft.com/office/officeart/2005/8/layout/orgChart1"/>
    <dgm:cxn modelId="{090D3DD1-A658-4A1A-8D6C-BF52C4283258}" type="presParOf" srcId="{8C344D5F-B3D2-44CE-B7F0-E0ABAEBA58B6}" destId="{B7B8386C-8B51-496F-8B81-FA65C08B82EF}" srcOrd="0" destOrd="0" presId="urn:microsoft.com/office/officeart/2005/8/layout/orgChart1"/>
    <dgm:cxn modelId="{A7D00470-BA50-470F-A7CC-A4D7B6B17087}" type="presParOf" srcId="{8C344D5F-B3D2-44CE-B7F0-E0ABAEBA58B6}" destId="{248F7EA0-A399-4D94-AF8B-AD07F5339855}" srcOrd="1" destOrd="0" presId="urn:microsoft.com/office/officeart/2005/8/layout/orgChart1"/>
    <dgm:cxn modelId="{58ACA95B-5D49-4BD0-A428-A03E57139632}" type="presParOf" srcId="{AE9626FB-DB0C-4B32-9B62-B4798076A712}" destId="{56871FE8-62A6-457B-B4A8-2922A99DA144}" srcOrd="1" destOrd="0" presId="urn:microsoft.com/office/officeart/2005/8/layout/orgChart1"/>
    <dgm:cxn modelId="{6FA25092-B86B-40AA-B3CD-578CAFE6902A}" type="presParOf" srcId="{AE9626FB-DB0C-4B32-9B62-B4798076A712}" destId="{5F40005A-729B-4198-B827-D10C3B7E41BA}" srcOrd="2" destOrd="0" presId="urn:microsoft.com/office/officeart/2005/8/layout/orgChart1"/>
    <dgm:cxn modelId="{E963763E-3326-42D9-800D-4550379F6EC8}" type="presParOf" srcId="{83FC0453-7B6B-4EDE-8818-97D684765EEB}" destId="{E5519A4A-23EE-4882-B2A6-2F088D00C203}" srcOrd="2" destOrd="0" presId="urn:microsoft.com/office/officeart/2005/8/layout/orgChart1"/>
    <dgm:cxn modelId="{811779FC-37C5-48B5-B63D-F2332DE185BE}" type="presParOf" srcId="{C89C50AC-8470-47D1-B324-6086908F794A}" destId="{F2D15D1F-7863-4801-A730-5C12F7D6AB28}" srcOrd="2" destOrd="0" presId="urn:microsoft.com/office/officeart/2005/8/layout/orgChart1"/>
    <dgm:cxn modelId="{90F0A202-75D4-4604-ACBB-5FBB70BFBC40}" type="presParOf" srcId="{C89C50AC-8470-47D1-B324-6086908F794A}" destId="{C34FA803-B7F5-4A6E-800B-A8360761D586}" srcOrd="3" destOrd="0" presId="urn:microsoft.com/office/officeart/2005/8/layout/orgChart1"/>
    <dgm:cxn modelId="{BE257BF6-15E5-4F75-B006-CAE38DAED538}" type="presParOf" srcId="{C34FA803-B7F5-4A6E-800B-A8360761D586}" destId="{E388C86B-25BB-4A76-921D-E56743252FDC}" srcOrd="0" destOrd="0" presId="urn:microsoft.com/office/officeart/2005/8/layout/orgChart1"/>
    <dgm:cxn modelId="{274B4807-303D-4A56-A7F0-1F9B157CCB1F}" type="presParOf" srcId="{E388C86B-25BB-4A76-921D-E56743252FDC}" destId="{03AF79F7-398E-4197-AE47-FBE482EA4F2C}" srcOrd="0" destOrd="0" presId="urn:microsoft.com/office/officeart/2005/8/layout/orgChart1"/>
    <dgm:cxn modelId="{536D3A82-CA40-41B8-AF31-1030906ABC96}" type="presParOf" srcId="{E388C86B-25BB-4A76-921D-E56743252FDC}" destId="{CB5B2768-D761-4CC1-A353-B8AAB22E94C6}" srcOrd="1" destOrd="0" presId="urn:microsoft.com/office/officeart/2005/8/layout/orgChart1"/>
    <dgm:cxn modelId="{84806A9B-832B-4354-ADFF-A40F11AF8C63}" type="presParOf" srcId="{C34FA803-B7F5-4A6E-800B-A8360761D586}" destId="{57B390FD-E21C-4C10-86A6-2C0093998F6F}" srcOrd="1" destOrd="0" presId="urn:microsoft.com/office/officeart/2005/8/layout/orgChart1"/>
    <dgm:cxn modelId="{1CC1F610-C1AD-4FC3-B6EA-557936321530}" type="presParOf" srcId="{C34FA803-B7F5-4A6E-800B-A8360761D586}" destId="{90DD9BA7-1DD1-4E41-917B-2F11408A619F}" srcOrd="2" destOrd="0" presId="urn:microsoft.com/office/officeart/2005/8/layout/orgChart1"/>
    <dgm:cxn modelId="{02963441-8FE2-4A7F-92A8-604352563184}" type="presParOf" srcId="{CAE9A027-86D2-4D0D-8F39-6A573546EB98}" destId="{42E5E02C-1A05-42D0-8BBA-145CA545593D}" srcOrd="2" destOrd="0" presId="urn:microsoft.com/office/officeart/2005/8/layout/orgChart1"/>
    <dgm:cxn modelId="{C54411C8-0C40-4679-BA6B-930752DBBF2D}" type="presParOf" srcId="{9E0A60F8-949C-4AD7-BDD5-5BFFDE2B9072}" destId="{CEEFA2B3-03EE-42F4-82FB-F1E813AA7349}" srcOrd="2" destOrd="0" presId="urn:microsoft.com/office/officeart/2005/8/layout/orgChart1"/>
    <dgm:cxn modelId="{392846C3-A9E7-4A00-B405-3BEADCB2915D}" type="presParOf" srcId="{CEEFA2B3-03EE-42F4-82FB-F1E813AA7349}" destId="{B849FC99-54A9-44F6-9DF9-43021F7458AF}" srcOrd="0" destOrd="0" presId="urn:microsoft.com/office/officeart/2005/8/layout/orgChart1"/>
    <dgm:cxn modelId="{239C602A-3786-44B8-BBB2-C348CABC741F}" type="presParOf" srcId="{CEEFA2B3-03EE-42F4-82FB-F1E813AA7349}" destId="{6BE5531A-474A-41DE-B94E-1BAB91ECE05F}" srcOrd="1" destOrd="0" presId="urn:microsoft.com/office/officeart/2005/8/layout/orgChart1"/>
    <dgm:cxn modelId="{E1B9677F-68DB-4AEA-BB15-9B630FB66841}" type="presParOf" srcId="{6BE5531A-474A-41DE-B94E-1BAB91ECE05F}" destId="{297D58F1-46C0-48D1-AC5E-79BDC6ED0B6B}" srcOrd="0" destOrd="0" presId="urn:microsoft.com/office/officeart/2005/8/layout/orgChart1"/>
    <dgm:cxn modelId="{A289AF0F-B551-425A-95D2-81283332DA09}" type="presParOf" srcId="{297D58F1-46C0-48D1-AC5E-79BDC6ED0B6B}" destId="{0C02FD04-2C3A-4E69-AC46-F9AF3BE3F842}" srcOrd="0" destOrd="0" presId="urn:microsoft.com/office/officeart/2005/8/layout/orgChart1"/>
    <dgm:cxn modelId="{205D7CE9-11D6-42A6-A6BA-9FD65C920A3C}" type="presParOf" srcId="{297D58F1-46C0-48D1-AC5E-79BDC6ED0B6B}" destId="{3060AC53-9A09-42E6-B4A2-C929A661267A}" srcOrd="1" destOrd="0" presId="urn:microsoft.com/office/officeart/2005/8/layout/orgChart1"/>
    <dgm:cxn modelId="{B2447E26-B104-47A5-B8CF-3544F19F4FDA}" type="presParOf" srcId="{6BE5531A-474A-41DE-B94E-1BAB91ECE05F}" destId="{1CA51351-5916-4B9D-9B47-BAA554165A98}" srcOrd="1" destOrd="0" presId="urn:microsoft.com/office/officeart/2005/8/layout/orgChart1"/>
    <dgm:cxn modelId="{6D64D0A5-8840-4274-B943-D4CB848390FC}" type="presParOf" srcId="{6BE5531A-474A-41DE-B94E-1BAB91ECE05F}" destId="{7BB14148-F844-48CF-B079-FC24F9DDB844}" srcOrd="2" destOrd="0" presId="urn:microsoft.com/office/officeart/2005/8/layout/orgChart1"/>
    <dgm:cxn modelId="{00AD6897-75F0-443E-BE98-18CC304D02A1}" type="presParOf" srcId="{CEEFA2B3-03EE-42F4-82FB-F1E813AA7349}" destId="{8071BD37-7B41-4FBF-95E5-33E05BB65850}" srcOrd="2" destOrd="0" presId="urn:microsoft.com/office/officeart/2005/8/layout/orgChart1"/>
    <dgm:cxn modelId="{8982E850-1D9C-4DE2-A2EE-9AFAC0567E37}" type="presParOf" srcId="{CEEFA2B3-03EE-42F4-82FB-F1E813AA7349}" destId="{552AD807-FBE8-4082-ABE2-8ECFBB966F06}" srcOrd="3" destOrd="0" presId="urn:microsoft.com/office/officeart/2005/8/layout/orgChart1"/>
    <dgm:cxn modelId="{380D9CC9-935F-42B0-BFCF-1F7D30D9DDCC}" type="presParOf" srcId="{552AD807-FBE8-4082-ABE2-8ECFBB966F06}" destId="{71F0419B-EC46-403B-88F7-43C04BBDBC9F}" srcOrd="0" destOrd="0" presId="urn:microsoft.com/office/officeart/2005/8/layout/orgChart1"/>
    <dgm:cxn modelId="{82F7D517-C568-4B27-9A45-4185CEFC7F13}" type="presParOf" srcId="{71F0419B-EC46-403B-88F7-43C04BBDBC9F}" destId="{8B3B156B-0D48-47A7-8B5A-8B02E91ED147}" srcOrd="0" destOrd="0" presId="urn:microsoft.com/office/officeart/2005/8/layout/orgChart1"/>
    <dgm:cxn modelId="{B7874726-D10B-4A14-A576-7EB86A3C378F}" type="presParOf" srcId="{71F0419B-EC46-403B-88F7-43C04BBDBC9F}" destId="{84CE5333-CB96-47F4-90E7-823AC7F02494}" srcOrd="1" destOrd="0" presId="urn:microsoft.com/office/officeart/2005/8/layout/orgChart1"/>
    <dgm:cxn modelId="{D4C75214-481A-474C-A61D-C4158437463F}" type="presParOf" srcId="{552AD807-FBE8-4082-ABE2-8ECFBB966F06}" destId="{97701F2D-1EAC-45DB-AAED-A5F7B4A1F032}" srcOrd="1" destOrd="0" presId="urn:microsoft.com/office/officeart/2005/8/layout/orgChart1"/>
    <dgm:cxn modelId="{BE7FC9FE-8969-424B-8DA7-4485DF7D08FF}" type="presParOf" srcId="{552AD807-FBE8-4082-ABE2-8ECFBB966F06}" destId="{471CF4FF-8971-41CF-BB8A-A217206B430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E9D95D-36BC-4614-9647-D3A252E9D84B}" type="doc">
      <dgm:prSet loTypeId="urn:microsoft.com/office/officeart/2005/8/layout/orgChart1" loCatId="hierarchy" qsTypeId="urn:microsoft.com/office/officeart/2005/8/quickstyle/simple1" qsCatId="simple" csTypeId="urn:microsoft.com/office/officeart/2005/8/colors/accent1_2" csCatId="accent1" phldr="1"/>
      <dgm:spPr/>
    </dgm:pt>
    <dgm:pt modelId="{C1A96EF9-3E4A-4A93-A94A-5C84CF4700A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b="0" i="0" u="none" strike="noStrike" cap="none" normalizeH="0" baseline="0" dirty="0" smtClean="0">
              <a:ln>
                <a:noFill/>
              </a:ln>
              <a:solidFill>
                <a:schemeClr val="tx1"/>
              </a:solidFill>
              <a:effectLst/>
              <a:latin typeface="Arial" charset="0"/>
            </a:rPr>
            <a:t>Conseil des commissaires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b="0" i="0" u="none" strike="noStrike" cap="none" normalizeH="0" baseline="0" dirty="0" smtClean="0">
              <a:ln>
                <a:noFill/>
              </a:ln>
              <a:solidFill>
                <a:schemeClr val="tx1"/>
              </a:solidFill>
              <a:effectLst/>
              <a:latin typeface="Arial" charset="0"/>
            </a:rPr>
            <a:t>(3 commissaires nommés par le Comité de parents)</a:t>
          </a:r>
        </a:p>
      </dgm:t>
    </dgm:pt>
    <dgm:pt modelId="{48CE5E0B-A13C-4C40-92C5-A4B8326AC204}" type="parTrans" cxnId="{3CCE7F36-94B1-44D5-B36F-CCB5ED18DD0D}">
      <dgm:prSet/>
      <dgm:spPr/>
      <dgm:t>
        <a:bodyPr/>
        <a:lstStyle/>
        <a:p>
          <a:endParaRPr lang="fr-CA"/>
        </a:p>
      </dgm:t>
    </dgm:pt>
    <dgm:pt modelId="{34369C4A-009E-48A5-AF22-9BD3C9F111D1}" type="sibTrans" cxnId="{3CCE7F36-94B1-44D5-B36F-CCB5ED18DD0D}">
      <dgm:prSet/>
      <dgm:spPr/>
      <dgm:t>
        <a:bodyPr/>
        <a:lstStyle/>
        <a:p>
          <a:endParaRPr lang="fr-CA"/>
        </a:p>
      </dgm:t>
    </dgm:pt>
    <dgm:pt modelId="{20DDC6B3-735C-40C7-8AF4-0193FE1FD9E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b="0" i="0" u="none" strike="noStrike" cap="none" normalizeH="0" baseline="0" dirty="0" smtClean="0">
              <a:ln>
                <a:noFill/>
              </a:ln>
              <a:solidFill>
                <a:schemeClr val="tx1"/>
              </a:solidFill>
              <a:effectLst/>
              <a:latin typeface="Arial" charset="0"/>
            </a:rPr>
            <a:t>Comité de parents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b="0" i="0" u="none" strike="noStrike" cap="none" normalizeH="0" baseline="0" dirty="0" smtClean="0">
              <a:ln>
                <a:noFill/>
              </a:ln>
              <a:solidFill>
                <a:schemeClr val="tx1"/>
              </a:solidFill>
              <a:effectLst/>
              <a:latin typeface="Arial" charset="0"/>
            </a:rPr>
            <a:t>de la</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b="0" i="0" u="none" strike="noStrike" cap="none" normalizeH="0" baseline="0" dirty="0" smtClean="0">
              <a:ln>
                <a:noFill/>
              </a:ln>
              <a:solidFill>
                <a:schemeClr val="tx1"/>
              </a:solidFill>
              <a:effectLst/>
              <a:latin typeface="Arial" charset="0"/>
            </a:rPr>
            <a:t>Commission scolaire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b="0" i="0" u="none" strike="noStrike" cap="none" normalizeH="0" baseline="0" dirty="0" smtClean="0">
              <a:ln>
                <a:noFill/>
              </a:ln>
              <a:solidFill>
                <a:schemeClr val="tx1"/>
              </a:solidFill>
              <a:effectLst/>
              <a:latin typeface="Arial" charset="0"/>
            </a:rPr>
            <a:t>(1 représentant par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b="0" i="0" u="none" strike="noStrike" cap="none" normalizeH="0" baseline="0" dirty="0" smtClean="0">
              <a:ln>
                <a:noFill/>
              </a:ln>
              <a:solidFill>
                <a:schemeClr val="tx1"/>
              </a:solidFill>
              <a:effectLst/>
              <a:latin typeface="Arial" charset="0"/>
            </a:rPr>
            <a:t>conseil d’établissement)</a:t>
          </a:r>
        </a:p>
      </dgm:t>
    </dgm:pt>
    <dgm:pt modelId="{3B342C33-A12B-4E9C-8477-E1A2B0701A68}" type="parTrans" cxnId="{BA7C50E1-698D-40E2-8425-70A97A64EB53}">
      <dgm:prSet/>
      <dgm:spPr/>
      <dgm:t>
        <a:bodyPr/>
        <a:lstStyle/>
        <a:p>
          <a:endParaRPr lang="fr-CA"/>
        </a:p>
      </dgm:t>
    </dgm:pt>
    <dgm:pt modelId="{91AB058D-A8B6-49B0-A4A6-1A3C2F513E72}" type="sibTrans" cxnId="{BA7C50E1-698D-40E2-8425-70A97A64EB53}">
      <dgm:prSet/>
      <dgm:spPr/>
      <dgm:t>
        <a:bodyPr/>
        <a:lstStyle/>
        <a:p>
          <a:endParaRPr lang="fr-CA"/>
        </a:p>
      </dgm:t>
    </dgm:pt>
    <dgm:pt modelId="{65306244-83F3-4EA4-A7AD-C6471EE067B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b="0" i="0" u="none" strike="noStrike" cap="none" normalizeH="0" baseline="0" dirty="0" smtClean="0">
              <a:ln>
                <a:noFill/>
              </a:ln>
              <a:solidFill>
                <a:schemeClr val="tx1"/>
              </a:solidFill>
              <a:effectLst/>
              <a:latin typeface="Arial" charset="0"/>
            </a:rPr>
            <a:t>Conseil d’établissement (un pour chaque école)</a:t>
          </a:r>
        </a:p>
      </dgm:t>
    </dgm:pt>
    <dgm:pt modelId="{9E599094-0EF1-4F5F-8EB0-DB0BB27E2763}" type="parTrans" cxnId="{141D6291-A418-4E7A-9D0D-FA671AC6F8B2}">
      <dgm:prSet/>
      <dgm:spPr/>
      <dgm:t>
        <a:bodyPr/>
        <a:lstStyle/>
        <a:p>
          <a:endParaRPr lang="fr-CA"/>
        </a:p>
      </dgm:t>
    </dgm:pt>
    <dgm:pt modelId="{EBB6A633-394A-4496-98AB-9E054EA6E56E}" type="sibTrans" cxnId="{141D6291-A418-4E7A-9D0D-FA671AC6F8B2}">
      <dgm:prSet/>
      <dgm:spPr/>
      <dgm:t>
        <a:bodyPr/>
        <a:lstStyle/>
        <a:p>
          <a:endParaRPr lang="fr-CA"/>
        </a:p>
      </dgm:t>
    </dgm:pt>
    <dgm:pt modelId="{54C7FD40-365F-4AB1-A893-1BBBBF34B29A}" type="pres">
      <dgm:prSet presAssocID="{25E9D95D-36BC-4614-9647-D3A252E9D84B}" presName="hierChild1" presStyleCnt="0">
        <dgm:presLayoutVars>
          <dgm:orgChart val="1"/>
          <dgm:chPref val="1"/>
          <dgm:dir/>
          <dgm:animOne val="branch"/>
          <dgm:animLvl val="lvl"/>
          <dgm:resizeHandles/>
        </dgm:presLayoutVars>
      </dgm:prSet>
      <dgm:spPr/>
    </dgm:pt>
    <dgm:pt modelId="{8D438EA1-A3C0-42C5-9455-6BC1E2EBC4E0}" type="pres">
      <dgm:prSet presAssocID="{C1A96EF9-3E4A-4A93-A94A-5C84CF4700AF}" presName="hierRoot1" presStyleCnt="0">
        <dgm:presLayoutVars>
          <dgm:hierBranch/>
        </dgm:presLayoutVars>
      </dgm:prSet>
      <dgm:spPr/>
    </dgm:pt>
    <dgm:pt modelId="{A5789987-55D5-4077-B58F-548D9613B163}" type="pres">
      <dgm:prSet presAssocID="{C1A96EF9-3E4A-4A93-A94A-5C84CF4700AF}" presName="rootComposite1" presStyleCnt="0"/>
      <dgm:spPr/>
    </dgm:pt>
    <dgm:pt modelId="{9F2E0579-E616-4F46-8C3F-ACBC152A6748}" type="pres">
      <dgm:prSet presAssocID="{C1A96EF9-3E4A-4A93-A94A-5C84CF4700AF}" presName="rootText1" presStyleLbl="node0" presStyleIdx="0" presStyleCnt="1">
        <dgm:presLayoutVars>
          <dgm:chPref val="3"/>
        </dgm:presLayoutVars>
      </dgm:prSet>
      <dgm:spPr/>
      <dgm:t>
        <a:bodyPr/>
        <a:lstStyle/>
        <a:p>
          <a:endParaRPr lang="fr-CA"/>
        </a:p>
      </dgm:t>
    </dgm:pt>
    <dgm:pt modelId="{AE66D2CA-CA40-4B9D-A24B-9E33D1551727}" type="pres">
      <dgm:prSet presAssocID="{C1A96EF9-3E4A-4A93-A94A-5C84CF4700AF}" presName="rootConnector1" presStyleLbl="node1" presStyleIdx="0" presStyleCnt="0"/>
      <dgm:spPr/>
      <dgm:t>
        <a:bodyPr/>
        <a:lstStyle/>
        <a:p>
          <a:endParaRPr lang="fr-CA"/>
        </a:p>
      </dgm:t>
    </dgm:pt>
    <dgm:pt modelId="{A326D5E9-23EB-448B-A884-9AE029EF5AC4}" type="pres">
      <dgm:prSet presAssocID="{C1A96EF9-3E4A-4A93-A94A-5C84CF4700AF}" presName="hierChild2" presStyleCnt="0"/>
      <dgm:spPr/>
    </dgm:pt>
    <dgm:pt modelId="{47E6D042-5057-4678-A4C3-E439ADC287BB}" type="pres">
      <dgm:prSet presAssocID="{3B342C33-A12B-4E9C-8477-E1A2B0701A68}" presName="Name35" presStyleLbl="parChTrans1D2" presStyleIdx="0" presStyleCnt="1"/>
      <dgm:spPr/>
      <dgm:t>
        <a:bodyPr/>
        <a:lstStyle/>
        <a:p>
          <a:endParaRPr lang="fr-CA"/>
        </a:p>
      </dgm:t>
    </dgm:pt>
    <dgm:pt modelId="{BB55A06B-C382-4186-9312-5EBCB905F9FD}" type="pres">
      <dgm:prSet presAssocID="{20DDC6B3-735C-40C7-8AF4-0193FE1FD9EB}" presName="hierRoot2" presStyleCnt="0">
        <dgm:presLayoutVars>
          <dgm:hierBranch/>
        </dgm:presLayoutVars>
      </dgm:prSet>
      <dgm:spPr/>
    </dgm:pt>
    <dgm:pt modelId="{98D9518A-E614-446E-9FCA-41EBF9414872}" type="pres">
      <dgm:prSet presAssocID="{20DDC6B3-735C-40C7-8AF4-0193FE1FD9EB}" presName="rootComposite" presStyleCnt="0"/>
      <dgm:spPr/>
    </dgm:pt>
    <dgm:pt modelId="{B947108D-2D69-4EDD-A227-E6BB08D75FC6}" type="pres">
      <dgm:prSet presAssocID="{20DDC6B3-735C-40C7-8AF4-0193FE1FD9EB}" presName="rootText" presStyleLbl="node2" presStyleIdx="0" presStyleCnt="1">
        <dgm:presLayoutVars>
          <dgm:chPref val="3"/>
        </dgm:presLayoutVars>
      </dgm:prSet>
      <dgm:spPr/>
      <dgm:t>
        <a:bodyPr/>
        <a:lstStyle/>
        <a:p>
          <a:endParaRPr lang="fr-CA"/>
        </a:p>
      </dgm:t>
    </dgm:pt>
    <dgm:pt modelId="{D795AFA0-13F7-4787-8013-723D26F36C8E}" type="pres">
      <dgm:prSet presAssocID="{20DDC6B3-735C-40C7-8AF4-0193FE1FD9EB}" presName="rootConnector" presStyleLbl="node2" presStyleIdx="0" presStyleCnt="1"/>
      <dgm:spPr/>
      <dgm:t>
        <a:bodyPr/>
        <a:lstStyle/>
        <a:p>
          <a:endParaRPr lang="fr-CA"/>
        </a:p>
      </dgm:t>
    </dgm:pt>
    <dgm:pt modelId="{3F0087F0-4B42-4368-934F-B2596C6A93CB}" type="pres">
      <dgm:prSet presAssocID="{20DDC6B3-735C-40C7-8AF4-0193FE1FD9EB}" presName="hierChild4" presStyleCnt="0"/>
      <dgm:spPr/>
    </dgm:pt>
    <dgm:pt modelId="{46415ECC-A095-44E4-BC4D-7FB5930A0711}" type="pres">
      <dgm:prSet presAssocID="{9E599094-0EF1-4F5F-8EB0-DB0BB27E2763}" presName="Name35" presStyleLbl="parChTrans1D3" presStyleIdx="0" presStyleCnt="1"/>
      <dgm:spPr/>
      <dgm:t>
        <a:bodyPr/>
        <a:lstStyle/>
        <a:p>
          <a:endParaRPr lang="fr-CA"/>
        </a:p>
      </dgm:t>
    </dgm:pt>
    <dgm:pt modelId="{34521A00-8456-425B-BFC4-4DEC6E86411A}" type="pres">
      <dgm:prSet presAssocID="{65306244-83F3-4EA4-A7AD-C6471EE067BB}" presName="hierRoot2" presStyleCnt="0">
        <dgm:presLayoutVars>
          <dgm:hierBranch val="r"/>
        </dgm:presLayoutVars>
      </dgm:prSet>
      <dgm:spPr/>
    </dgm:pt>
    <dgm:pt modelId="{E978AB03-92C2-49E9-88DF-488B24E41020}" type="pres">
      <dgm:prSet presAssocID="{65306244-83F3-4EA4-A7AD-C6471EE067BB}" presName="rootComposite" presStyleCnt="0"/>
      <dgm:spPr/>
    </dgm:pt>
    <dgm:pt modelId="{880DB908-3C12-4977-93CC-DC79EFE76B2F}" type="pres">
      <dgm:prSet presAssocID="{65306244-83F3-4EA4-A7AD-C6471EE067BB}" presName="rootText" presStyleLbl="node3" presStyleIdx="0" presStyleCnt="1">
        <dgm:presLayoutVars>
          <dgm:chPref val="3"/>
        </dgm:presLayoutVars>
      </dgm:prSet>
      <dgm:spPr/>
      <dgm:t>
        <a:bodyPr/>
        <a:lstStyle/>
        <a:p>
          <a:endParaRPr lang="fr-CA"/>
        </a:p>
      </dgm:t>
    </dgm:pt>
    <dgm:pt modelId="{CF9221CB-FA3C-46A2-BF07-2F952BBD1240}" type="pres">
      <dgm:prSet presAssocID="{65306244-83F3-4EA4-A7AD-C6471EE067BB}" presName="rootConnector" presStyleLbl="node3" presStyleIdx="0" presStyleCnt="1"/>
      <dgm:spPr/>
      <dgm:t>
        <a:bodyPr/>
        <a:lstStyle/>
        <a:p>
          <a:endParaRPr lang="fr-CA"/>
        </a:p>
      </dgm:t>
    </dgm:pt>
    <dgm:pt modelId="{AC7F27A6-6978-4C90-9F66-4177905F74C7}" type="pres">
      <dgm:prSet presAssocID="{65306244-83F3-4EA4-A7AD-C6471EE067BB}" presName="hierChild4" presStyleCnt="0"/>
      <dgm:spPr/>
    </dgm:pt>
    <dgm:pt modelId="{FC556382-BD8A-411F-8C94-B8825848D606}" type="pres">
      <dgm:prSet presAssocID="{65306244-83F3-4EA4-A7AD-C6471EE067BB}" presName="hierChild5" presStyleCnt="0"/>
      <dgm:spPr/>
    </dgm:pt>
    <dgm:pt modelId="{CB55B910-BA38-480D-93B1-2148AEE9CD17}" type="pres">
      <dgm:prSet presAssocID="{20DDC6B3-735C-40C7-8AF4-0193FE1FD9EB}" presName="hierChild5" presStyleCnt="0"/>
      <dgm:spPr/>
    </dgm:pt>
    <dgm:pt modelId="{69756270-873B-4F2E-BC97-EEDD0A1AD3EC}" type="pres">
      <dgm:prSet presAssocID="{C1A96EF9-3E4A-4A93-A94A-5C84CF4700AF}" presName="hierChild3" presStyleCnt="0"/>
      <dgm:spPr/>
    </dgm:pt>
  </dgm:ptLst>
  <dgm:cxnLst>
    <dgm:cxn modelId="{C7680E2E-C965-467A-BC1D-CB9619DF7C42}" type="presOf" srcId="{3B342C33-A12B-4E9C-8477-E1A2B0701A68}" destId="{47E6D042-5057-4678-A4C3-E439ADC287BB}" srcOrd="0" destOrd="0" presId="urn:microsoft.com/office/officeart/2005/8/layout/orgChart1"/>
    <dgm:cxn modelId="{19FEB61A-47EC-4D3B-8E8E-1345A9AAA0FE}" type="presOf" srcId="{9E599094-0EF1-4F5F-8EB0-DB0BB27E2763}" destId="{46415ECC-A095-44E4-BC4D-7FB5930A0711}" srcOrd="0" destOrd="0" presId="urn:microsoft.com/office/officeart/2005/8/layout/orgChart1"/>
    <dgm:cxn modelId="{2F2A934D-15F9-4CCA-905A-D7D5678A621A}" type="presOf" srcId="{C1A96EF9-3E4A-4A93-A94A-5C84CF4700AF}" destId="{9F2E0579-E616-4F46-8C3F-ACBC152A6748}" srcOrd="0" destOrd="0" presId="urn:microsoft.com/office/officeart/2005/8/layout/orgChart1"/>
    <dgm:cxn modelId="{67AE3D88-CC7E-42D6-A9EF-A316434A88F1}" type="presOf" srcId="{65306244-83F3-4EA4-A7AD-C6471EE067BB}" destId="{880DB908-3C12-4977-93CC-DC79EFE76B2F}" srcOrd="0" destOrd="0" presId="urn:microsoft.com/office/officeart/2005/8/layout/orgChart1"/>
    <dgm:cxn modelId="{3CCE7F36-94B1-44D5-B36F-CCB5ED18DD0D}" srcId="{25E9D95D-36BC-4614-9647-D3A252E9D84B}" destId="{C1A96EF9-3E4A-4A93-A94A-5C84CF4700AF}" srcOrd="0" destOrd="0" parTransId="{48CE5E0B-A13C-4C40-92C5-A4B8326AC204}" sibTransId="{34369C4A-009E-48A5-AF22-9BD3C9F111D1}"/>
    <dgm:cxn modelId="{510528CF-BF27-4F4D-88CD-EDB97E489D1F}" type="presOf" srcId="{20DDC6B3-735C-40C7-8AF4-0193FE1FD9EB}" destId="{B947108D-2D69-4EDD-A227-E6BB08D75FC6}" srcOrd="0" destOrd="0" presId="urn:microsoft.com/office/officeart/2005/8/layout/orgChart1"/>
    <dgm:cxn modelId="{BA7C50E1-698D-40E2-8425-70A97A64EB53}" srcId="{C1A96EF9-3E4A-4A93-A94A-5C84CF4700AF}" destId="{20DDC6B3-735C-40C7-8AF4-0193FE1FD9EB}" srcOrd="0" destOrd="0" parTransId="{3B342C33-A12B-4E9C-8477-E1A2B0701A68}" sibTransId="{91AB058D-A8B6-49B0-A4A6-1A3C2F513E72}"/>
    <dgm:cxn modelId="{F6940857-438E-4C50-A275-2DA072123053}" type="presOf" srcId="{C1A96EF9-3E4A-4A93-A94A-5C84CF4700AF}" destId="{AE66D2CA-CA40-4B9D-A24B-9E33D1551727}" srcOrd="1" destOrd="0" presId="urn:microsoft.com/office/officeart/2005/8/layout/orgChart1"/>
    <dgm:cxn modelId="{D0816788-BFB1-4429-B0DB-40EEA8AB5E30}" type="presOf" srcId="{20DDC6B3-735C-40C7-8AF4-0193FE1FD9EB}" destId="{D795AFA0-13F7-4787-8013-723D26F36C8E}" srcOrd="1" destOrd="0" presId="urn:microsoft.com/office/officeart/2005/8/layout/orgChart1"/>
    <dgm:cxn modelId="{B9DC024D-68D0-4AB9-87F9-263717FC3DC1}" type="presOf" srcId="{65306244-83F3-4EA4-A7AD-C6471EE067BB}" destId="{CF9221CB-FA3C-46A2-BF07-2F952BBD1240}" srcOrd="1" destOrd="0" presId="urn:microsoft.com/office/officeart/2005/8/layout/orgChart1"/>
    <dgm:cxn modelId="{141D6291-A418-4E7A-9D0D-FA671AC6F8B2}" srcId="{20DDC6B3-735C-40C7-8AF4-0193FE1FD9EB}" destId="{65306244-83F3-4EA4-A7AD-C6471EE067BB}" srcOrd="0" destOrd="0" parTransId="{9E599094-0EF1-4F5F-8EB0-DB0BB27E2763}" sibTransId="{EBB6A633-394A-4496-98AB-9E054EA6E56E}"/>
    <dgm:cxn modelId="{B030CDF5-6099-41B1-A36F-FAF766BDC0C9}" type="presOf" srcId="{25E9D95D-36BC-4614-9647-D3A252E9D84B}" destId="{54C7FD40-365F-4AB1-A893-1BBBBF34B29A}" srcOrd="0" destOrd="0" presId="urn:microsoft.com/office/officeart/2005/8/layout/orgChart1"/>
    <dgm:cxn modelId="{F5636276-43EB-44D0-B847-9E4D3E11DC99}" type="presParOf" srcId="{54C7FD40-365F-4AB1-A893-1BBBBF34B29A}" destId="{8D438EA1-A3C0-42C5-9455-6BC1E2EBC4E0}" srcOrd="0" destOrd="0" presId="urn:microsoft.com/office/officeart/2005/8/layout/orgChart1"/>
    <dgm:cxn modelId="{6E9C8E8C-B3B1-48B9-882B-FCB20189B4EE}" type="presParOf" srcId="{8D438EA1-A3C0-42C5-9455-6BC1E2EBC4E0}" destId="{A5789987-55D5-4077-B58F-548D9613B163}" srcOrd="0" destOrd="0" presId="urn:microsoft.com/office/officeart/2005/8/layout/orgChart1"/>
    <dgm:cxn modelId="{36C47692-92AD-401C-BB4D-6EFCCC34D3A1}" type="presParOf" srcId="{A5789987-55D5-4077-B58F-548D9613B163}" destId="{9F2E0579-E616-4F46-8C3F-ACBC152A6748}" srcOrd="0" destOrd="0" presId="urn:microsoft.com/office/officeart/2005/8/layout/orgChart1"/>
    <dgm:cxn modelId="{0D8F3993-AC68-438B-934B-78136858F818}" type="presParOf" srcId="{A5789987-55D5-4077-B58F-548D9613B163}" destId="{AE66D2CA-CA40-4B9D-A24B-9E33D1551727}" srcOrd="1" destOrd="0" presId="urn:microsoft.com/office/officeart/2005/8/layout/orgChart1"/>
    <dgm:cxn modelId="{A6FD2E99-4E04-448E-8EB3-E512B887050B}" type="presParOf" srcId="{8D438EA1-A3C0-42C5-9455-6BC1E2EBC4E0}" destId="{A326D5E9-23EB-448B-A884-9AE029EF5AC4}" srcOrd="1" destOrd="0" presId="urn:microsoft.com/office/officeart/2005/8/layout/orgChart1"/>
    <dgm:cxn modelId="{59F5F016-F9CD-4699-B7BC-92CA1F0C9FAC}" type="presParOf" srcId="{A326D5E9-23EB-448B-A884-9AE029EF5AC4}" destId="{47E6D042-5057-4678-A4C3-E439ADC287BB}" srcOrd="0" destOrd="0" presId="urn:microsoft.com/office/officeart/2005/8/layout/orgChart1"/>
    <dgm:cxn modelId="{983D9F0C-A469-4511-8732-D4F314913F66}" type="presParOf" srcId="{A326D5E9-23EB-448B-A884-9AE029EF5AC4}" destId="{BB55A06B-C382-4186-9312-5EBCB905F9FD}" srcOrd="1" destOrd="0" presId="urn:microsoft.com/office/officeart/2005/8/layout/orgChart1"/>
    <dgm:cxn modelId="{1EB8C185-43C9-45A1-9FAA-893A1F8FC7D5}" type="presParOf" srcId="{BB55A06B-C382-4186-9312-5EBCB905F9FD}" destId="{98D9518A-E614-446E-9FCA-41EBF9414872}" srcOrd="0" destOrd="0" presId="urn:microsoft.com/office/officeart/2005/8/layout/orgChart1"/>
    <dgm:cxn modelId="{AE37EB80-00C3-4D3D-AB1B-DDF5961D6A76}" type="presParOf" srcId="{98D9518A-E614-446E-9FCA-41EBF9414872}" destId="{B947108D-2D69-4EDD-A227-E6BB08D75FC6}" srcOrd="0" destOrd="0" presId="urn:microsoft.com/office/officeart/2005/8/layout/orgChart1"/>
    <dgm:cxn modelId="{04EE5C5E-045E-4910-A4D7-B6EA1AEC5B24}" type="presParOf" srcId="{98D9518A-E614-446E-9FCA-41EBF9414872}" destId="{D795AFA0-13F7-4787-8013-723D26F36C8E}" srcOrd="1" destOrd="0" presId="urn:microsoft.com/office/officeart/2005/8/layout/orgChart1"/>
    <dgm:cxn modelId="{562A64A8-007A-4DD2-9B58-F545A6EC0DDA}" type="presParOf" srcId="{BB55A06B-C382-4186-9312-5EBCB905F9FD}" destId="{3F0087F0-4B42-4368-934F-B2596C6A93CB}" srcOrd="1" destOrd="0" presId="urn:microsoft.com/office/officeart/2005/8/layout/orgChart1"/>
    <dgm:cxn modelId="{E162D2AB-2745-4646-B3D7-BDA269A50FB9}" type="presParOf" srcId="{3F0087F0-4B42-4368-934F-B2596C6A93CB}" destId="{46415ECC-A095-44E4-BC4D-7FB5930A0711}" srcOrd="0" destOrd="0" presId="urn:microsoft.com/office/officeart/2005/8/layout/orgChart1"/>
    <dgm:cxn modelId="{3814D338-7DE6-4DCC-843A-2D56D13944DC}" type="presParOf" srcId="{3F0087F0-4B42-4368-934F-B2596C6A93CB}" destId="{34521A00-8456-425B-BFC4-4DEC6E86411A}" srcOrd="1" destOrd="0" presId="urn:microsoft.com/office/officeart/2005/8/layout/orgChart1"/>
    <dgm:cxn modelId="{F4914EE7-FA13-49D6-858F-827E7006DEE7}" type="presParOf" srcId="{34521A00-8456-425B-BFC4-4DEC6E86411A}" destId="{E978AB03-92C2-49E9-88DF-488B24E41020}" srcOrd="0" destOrd="0" presId="urn:microsoft.com/office/officeart/2005/8/layout/orgChart1"/>
    <dgm:cxn modelId="{ED760AE9-27A3-41F7-AB6F-1E7264AA8D2E}" type="presParOf" srcId="{E978AB03-92C2-49E9-88DF-488B24E41020}" destId="{880DB908-3C12-4977-93CC-DC79EFE76B2F}" srcOrd="0" destOrd="0" presId="urn:microsoft.com/office/officeart/2005/8/layout/orgChart1"/>
    <dgm:cxn modelId="{AC786C5F-BDC4-4F01-AF14-A3A06F2D0B31}" type="presParOf" srcId="{E978AB03-92C2-49E9-88DF-488B24E41020}" destId="{CF9221CB-FA3C-46A2-BF07-2F952BBD1240}" srcOrd="1" destOrd="0" presId="urn:microsoft.com/office/officeart/2005/8/layout/orgChart1"/>
    <dgm:cxn modelId="{6DF3B7BB-2539-4E6A-A63B-5782263B4A95}" type="presParOf" srcId="{34521A00-8456-425B-BFC4-4DEC6E86411A}" destId="{AC7F27A6-6978-4C90-9F66-4177905F74C7}" srcOrd="1" destOrd="0" presId="urn:microsoft.com/office/officeart/2005/8/layout/orgChart1"/>
    <dgm:cxn modelId="{ED60D060-C861-44EA-BBA1-59627C0A191D}" type="presParOf" srcId="{34521A00-8456-425B-BFC4-4DEC6E86411A}" destId="{FC556382-BD8A-411F-8C94-B8825848D606}" srcOrd="2" destOrd="0" presId="urn:microsoft.com/office/officeart/2005/8/layout/orgChart1"/>
    <dgm:cxn modelId="{728722FA-2EDC-4AA8-B102-7F23F6637D0F}" type="presParOf" srcId="{BB55A06B-C382-4186-9312-5EBCB905F9FD}" destId="{CB55B910-BA38-480D-93B1-2148AEE9CD17}" srcOrd="2" destOrd="0" presId="urn:microsoft.com/office/officeart/2005/8/layout/orgChart1"/>
    <dgm:cxn modelId="{03D9B60C-8F67-4C5E-BA41-C47352E3AE2D}" type="presParOf" srcId="{8D438EA1-A3C0-42C5-9455-6BC1E2EBC4E0}" destId="{69756270-873B-4F2E-BC97-EEDD0A1AD3E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EC6E6B-7C60-463B-8743-BD2534F96EC7}"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fr-CA"/>
        </a:p>
      </dgm:t>
    </dgm:pt>
    <dgm:pt modelId="{F337937F-40B9-47F8-B0D2-5D22194B16C8}">
      <dgm:prSet phldrT="[Texte]" custT="1"/>
      <dgm:spPr/>
      <dgm:t>
        <a:bodyPr/>
        <a:lstStyle/>
        <a:p>
          <a:r>
            <a:rPr lang="fr-CA" sz="1800" b="1" dirty="0" smtClean="0">
              <a:solidFill>
                <a:schemeClr val="tx1"/>
              </a:solidFill>
              <a:latin typeface="+mj-lt"/>
            </a:rPr>
            <a:t>Commission scolaire</a:t>
          </a:r>
          <a:endParaRPr lang="fr-CA" sz="1800" b="1" dirty="0">
            <a:solidFill>
              <a:schemeClr val="tx1"/>
            </a:solidFill>
            <a:latin typeface="+mj-lt"/>
          </a:endParaRPr>
        </a:p>
      </dgm:t>
    </dgm:pt>
    <dgm:pt modelId="{3209DBAF-C562-4DCA-A4C8-765BE795E21A}" type="parTrans" cxnId="{70DB986B-F9D8-4E43-91AB-A82FB98A7334}">
      <dgm:prSet/>
      <dgm:spPr/>
      <dgm:t>
        <a:bodyPr/>
        <a:lstStyle/>
        <a:p>
          <a:endParaRPr lang="fr-CA"/>
        </a:p>
      </dgm:t>
    </dgm:pt>
    <dgm:pt modelId="{BAA3F7CF-F10F-42E9-BACC-C4B33B414EB1}" type="sibTrans" cxnId="{70DB986B-F9D8-4E43-91AB-A82FB98A7334}">
      <dgm:prSet/>
      <dgm:spPr/>
      <dgm:t>
        <a:bodyPr/>
        <a:lstStyle/>
        <a:p>
          <a:endParaRPr lang="fr-CA"/>
        </a:p>
      </dgm:t>
    </dgm:pt>
    <dgm:pt modelId="{F9917D4C-99D6-4683-8952-C27534849998}">
      <dgm:prSet phldrT="[Texte]" custT="1"/>
      <dgm:spPr/>
      <dgm:t>
        <a:bodyPr/>
        <a:lstStyle/>
        <a:p>
          <a:r>
            <a:rPr lang="fr-CA" sz="1800" dirty="0" smtClean="0">
              <a:latin typeface="+mj-lt"/>
            </a:rPr>
            <a:t>Plan d’engagement vers </a:t>
          </a:r>
          <a:br>
            <a:rPr lang="fr-CA" sz="1800" dirty="0" smtClean="0">
              <a:latin typeface="+mj-lt"/>
            </a:rPr>
          </a:br>
          <a:r>
            <a:rPr lang="fr-CA" sz="1800" dirty="0" smtClean="0">
              <a:latin typeface="+mj-lt"/>
            </a:rPr>
            <a:t>la </a:t>
          </a:r>
          <a:r>
            <a:rPr lang="fr-CA" sz="1800" dirty="0" smtClean="0">
              <a:latin typeface="+mj-lt"/>
            </a:rPr>
            <a:t>réussite:</a:t>
          </a:r>
        </a:p>
        <a:p>
          <a:r>
            <a:rPr lang="fr-CA" sz="1400" i="1" dirty="0" smtClean="0">
              <a:latin typeface="+mj-lt"/>
            </a:rPr>
            <a:t>« </a:t>
          </a:r>
          <a:r>
            <a:rPr lang="fr-CA" sz="1400" b="1" i="1" dirty="0" smtClean="0">
              <a:latin typeface="+mj-lt"/>
            </a:rPr>
            <a:t>Pour </a:t>
          </a:r>
          <a:r>
            <a:rPr lang="fr-CA" sz="1400" b="1" i="1" dirty="0" smtClean="0">
              <a:latin typeface="+mj-lt"/>
            </a:rPr>
            <a:t>chaque élève une </a:t>
          </a:r>
          <a:r>
            <a:rPr lang="fr-CA" sz="1400" b="1" i="1" dirty="0" smtClean="0">
              <a:latin typeface="+mj-lt"/>
            </a:rPr>
            <a:t>réussite »</a:t>
          </a:r>
          <a:endParaRPr lang="fr-CA" sz="1400" b="1" i="1" dirty="0">
            <a:latin typeface="+mj-lt"/>
          </a:endParaRPr>
        </a:p>
      </dgm:t>
    </dgm:pt>
    <dgm:pt modelId="{9F9662FF-A088-449D-851E-773790291A57}" type="parTrans" cxnId="{BB614D3D-778A-4FB2-A8A7-A876861CB334}">
      <dgm:prSet/>
      <dgm:spPr/>
      <dgm:t>
        <a:bodyPr/>
        <a:lstStyle/>
        <a:p>
          <a:endParaRPr lang="fr-CA"/>
        </a:p>
      </dgm:t>
    </dgm:pt>
    <dgm:pt modelId="{5FE73795-F26E-420C-A275-CF12DADF6304}" type="sibTrans" cxnId="{BB614D3D-778A-4FB2-A8A7-A876861CB334}">
      <dgm:prSet/>
      <dgm:spPr/>
      <dgm:t>
        <a:bodyPr/>
        <a:lstStyle/>
        <a:p>
          <a:endParaRPr lang="fr-CA"/>
        </a:p>
      </dgm:t>
    </dgm:pt>
    <dgm:pt modelId="{759760B3-F02E-4A74-83BE-3C0A6A5E7246}">
      <dgm:prSet phldrT="[Texte]" custT="1"/>
      <dgm:spPr>
        <a:noFill/>
      </dgm:spPr>
      <dgm:t>
        <a:bodyPr/>
        <a:lstStyle/>
        <a:p>
          <a:r>
            <a:rPr lang="fr-CA" sz="1800" dirty="0" smtClean="0">
              <a:latin typeface="+mj-lt"/>
            </a:rPr>
            <a:t>Plan d’action</a:t>
          </a:r>
          <a:endParaRPr lang="fr-CA" sz="1800" dirty="0">
            <a:latin typeface="+mj-lt"/>
          </a:endParaRPr>
        </a:p>
      </dgm:t>
    </dgm:pt>
    <dgm:pt modelId="{EEADA9B8-7480-45B2-8A12-4BD23330CAF3}" type="parTrans" cxnId="{99575DF5-FC5B-4BBF-BB62-8FF00F0BF38A}">
      <dgm:prSet/>
      <dgm:spPr/>
      <dgm:t>
        <a:bodyPr/>
        <a:lstStyle/>
        <a:p>
          <a:endParaRPr lang="fr-CA"/>
        </a:p>
      </dgm:t>
    </dgm:pt>
    <dgm:pt modelId="{20340C79-AD68-41FA-AAE4-06D9743D36AC}" type="sibTrans" cxnId="{99575DF5-FC5B-4BBF-BB62-8FF00F0BF38A}">
      <dgm:prSet/>
      <dgm:spPr/>
      <dgm:t>
        <a:bodyPr/>
        <a:lstStyle/>
        <a:p>
          <a:endParaRPr lang="fr-CA"/>
        </a:p>
      </dgm:t>
    </dgm:pt>
    <dgm:pt modelId="{4D8577EB-F980-4D71-8B39-FBCD6540446D}">
      <dgm:prSet phldrT="[Texte]" custT="1"/>
      <dgm:spPr/>
      <dgm:t>
        <a:bodyPr/>
        <a:lstStyle/>
        <a:p>
          <a:r>
            <a:rPr lang="fr-CA" sz="1800" b="1" dirty="0" smtClean="0">
              <a:solidFill>
                <a:schemeClr val="tx1"/>
              </a:solidFill>
              <a:latin typeface="+mj-lt"/>
            </a:rPr>
            <a:t>Écoles et Centres</a:t>
          </a:r>
          <a:endParaRPr lang="fr-CA" sz="1800" b="1" dirty="0">
            <a:solidFill>
              <a:schemeClr val="tx1"/>
            </a:solidFill>
            <a:latin typeface="+mj-lt"/>
          </a:endParaRPr>
        </a:p>
      </dgm:t>
    </dgm:pt>
    <dgm:pt modelId="{4761CF60-48A2-4165-90D8-D69FEB9BA4AA}" type="parTrans" cxnId="{9B9A1D2A-C726-4454-8BB4-71D1F35B7289}">
      <dgm:prSet/>
      <dgm:spPr/>
      <dgm:t>
        <a:bodyPr/>
        <a:lstStyle/>
        <a:p>
          <a:endParaRPr lang="fr-CA"/>
        </a:p>
      </dgm:t>
    </dgm:pt>
    <dgm:pt modelId="{C4F09E0F-E5E0-4EA5-B18A-1F71A9E971A6}" type="sibTrans" cxnId="{9B9A1D2A-C726-4454-8BB4-71D1F35B7289}">
      <dgm:prSet/>
      <dgm:spPr/>
      <dgm:t>
        <a:bodyPr/>
        <a:lstStyle/>
        <a:p>
          <a:endParaRPr lang="fr-CA"/>
        </a:p>
      </dgm:t>
    </dgm:pt>
    <dgm:pt modelId="{0C26A767-7E06-491D-9269-5A6D786789B4}">
      <dgm:prSet phldrT="[Texte]" custT="1"/>
      <dgm:spPr/>
      <dgm:t>
        <a:bodyPr/>
        <a:lstStyle/>
        <a:p>
          <a:r>
            <a:rPr lang="fr-CA" sz="1800" dirty="0" smtClean="0">
              <a:latin typeface="+mj-lt"/>
            </a:rPr>
            <a:t>Projet éducatif</a:t>
          </a:r>
        </a:p>
      </dgm:t>
    </dgm:pt>
    <dgm:pt modelId="{D9B507A1-BE68-446E-9E39-C01E8A805D33}" type="parTrans" cxnId="{AD7C2BD2-96C7-4FA2-9D6F-1D22BB2EB52D}">
      <dgm:prSet/>
      <dgm:spPr/>
      <dgm:t>
        <a:bodyPr/>
        <a:lstStyle/>
        <a:p>
          <a:endParaRPr lang="fr-CA"/>
        </a:p>
      </dgm:t>
    </dgm:pt>
    <dgm:pt modelId="{B0CFF3C2-E22D-4C38-97F7-D932B4F45882}" type="sibTrans" cxnId="{AD7C2BD2-96C7-4FA2-9D6F-1D22BB2EB52D}">
      <dgm:prSet/>
      <dgm:spPr/>
      <dgm:t>
        <a:bodyPr/>
        <a:lstStyle/>
        <a:p>
          <a:endParaRPr lang="fr-CA"/>
        </a:p>
      </dgm:t>
    </dgm:pt>
    <dgm:pt modelId="{1519B252-4566-4B80-9A14-D6DCAB949D8A}">
      <dgm:prSet phldrT="[Texte]" custT="1"/>
      <dgm:spPr/>
      <dgm:t>
        <a:bodyPr/>
        <a:lstStyle/>
        <a:p>
          <a:r>
            <a:rPr lang="fr-CA" sz="1800" dirty="0" smtClean="0">
              <a:latin typeface="+mj-lt"/>
            </a:rPr>
            <a:t>Plan </a:t>
          </a:r>
          <a:r>
            <a:rPr lang="fr-CA" sz="1800" dirty="0" smtClean="0">
              <a:latin typeface="+mj-lt"/>
            </a:rPr>
            <a:t>d’action</a:t>
          </a:r>
        </a:p>
      </dgm:t>
    </dgm:pt>
    <dgm:pt modelId="{4FA83CF0-5D4A-4836-8ADB-4D863F3A53DE}" type="sibTrans" cxnId="{1B5AA84C-B620-4ABF-8E5C-6324EC039578}">
      <dgm:prSet/>
      <dgm:spPr/>
      <dgm:t>
        <a:bodyPr/>
        <a:lstStyle/>
        <a:p>
          <a:endParaRPr lang="fr-CA"/>
        </a:p>
      </dgm:t>
    </dgm:pt>
    <dgm:pt modelId="{EEEEEFFB-C9F6-4412-84C3-061DC92EE0DC}" type="parTrans" cxnId="{1B5AA84C-B620-4ABF-8E5C-6324EC039578}">
      <dgm:prSet/>
      <dgm:spPr/>
      <dgm:t>
        <a:bodyPr/>
        <a:lstStyle/>
        <a:p>
          <a:endParaRPr lang="fr-CA"/>
        </a:p>
      </dgm:t>
    </dgm:pt>
    <dgm:pt modelId="{59919705-C7FE-4961-A027-AF510CCA8C07}" type="pres">
      <dgm:prSet presAssocID="{FCEC6E6B-7C60-463B-8743-BD2534F96EC7}" presName="diagram" presStyleCnt="0">
        <dgm:presLayoutVars>
          <dgm:chPref val="1"/>
          <dgm:dir/>
          <dgm:animOne val="branch"/>
          <dgm:animLvl val="lvl"/>
          <dgm:resizeHandles/>
        </dgm:presLayoutVars>
      </dgm:prSet>
      <dgm:spPr/>
      <dgm:t>
        <a:bodyPr/>
        <a:lstStyle/>
        <a:p>
          <a:endParaRPr lang="fr-CA"/>
        </a:p>
      </dgm:t>
    </dgm:pt>
    <dgm:pt modelId="{B02BBDBD-8B6B-4C7A-B0A6-046033CB3290}" type="pres">
      <dgm:prSet presAssocID="{F337937F-40B9-47F8-B0D2-5D22194B16C8}" presName="root" presStyleCnt="0"/>
      <dgm:spPr/>
    </dgm:pt>
    <dgm:pt modelId="{024F14C3-03D3-4E49-931E-BD6D6D7178BE}" type="pres">
      <dgm:prSet presAssocID="{F337937F-40B9-47F8-B0D2-5D22194B16C8}" presName="rootComposite" presStyleCnt="0"/>
      <dgm:spPr/>
    </dgm:pt>
    <dgm:pt modelId="{588CB4C9-5295-47CD-AF49-2ECDF861E483}" type="pres">
      <dgm:prSet presAssocID="{F337937F-40B9-47F8-B0D2-5D22194B16C8}" presName="rootText" presStyleLbl="node1" presStyleIdx="0" presStyleCnt="2" custScaleY="57530"/>
      <dgm:spPr/>
      <dgm:t>
        <a:bodyPr/>
        <a:lstStyle/>
        <a:p>
          <a:endParaRPr lang="fr-CA"/>
        </a:p>
      </dgm:t>
    </dgm:pt>
    <dgm:pt modelId="{D6080ADE-DF29-4A1B-80D1-16C49CE60CCA}" type="pres">
      <dgm:prSet presAssocID="{F337937F-40B9-47F8-B0D2-5D22194B16C8}" presName="rootConnector" presStyleLbl="node1" presStyleIdx="0" presStyleCnt="2"/>
      <dgm:spPr/>
      <dgm:t>
        <a:bodyPr/>
        <a:lstStyle/>
        <a:p>
          <a:endParaRPr lang="fr-CA"/>
        </a:p>
      </dgm:t>
    </dgm:pt>
    <dgm:pt modelId="{3402B63C-CFE2-443E-B257-28AD137061F0}" type="pres">
      <dgm:prSet presAssocID="{F337937F-40B9-47F8-B0D2-5D22194B16C8}" presName="childShape" presStyleCnt="0"/>
      <dgm:spPr/>
    </dgm:pt>
    <dgm:pt modelId="{79845806-C80D-4DD2-9370-7FDEEFC1DFAE}" type="pres">
      <dgm:prSet presAssocID="{9F9662FF-A088-449D-851E-773790291A57}" presName="Name13" presStyleLbl="parChTrans1D2" presStyleIdx="0" presStyleCnt="4"/>
      <dgm:spPr/>
      <dgm:t>
        <a:bodyPr/>
        <a:lstStyle/>
        <a:p>
          <a:endParaRPr lang="fr-CA"/>
        </a:p>
      </dgm:t>
    </dgm:pt>
    <dgm:pt modelId="{06BE4F58-76A9-4D54-95EA-0BE99BD2C0FD}" type="pres">
      <dgm:prSet presAssocID="{F9917D4C-99D6-4683-8952-C27534849998}" presName="childText" presStyleLbl="bgAcc1" presStyleIdx="0" presStyleCnt="4" custScaleY="55825" custLinFactNeighborX="844" custLinFactNeighborY="-17131">
        <dgm:presLayoutVars>
          <dgm:bulletEnabled val="1"/>
        </dgm:presLayoutVars>
      </dgm:prSet>
      <dgm:spPr/>
      <dgm:t>
        <a:bodyPr/>
        <a:lstStyle/>
        <a:p>
          <a:endParaRPr lang="fr-CA"/>
        </a:p>
      </dgm:t>
    </dgm:pt>
    <dgm:pt modelId="{B8552C84-70E7-4E8D-886D-6D01548264DA}" type="pres">
      <dgm:prSet presAssocID="{EEADA9B8-7480-45B2-8A12-4BD23330CAF3}" presName="Name13" presStyleLbl="parChTrans1D2" presStyleIdx="1" presStyleCnt="4"/>
      <dgm:spPr/>
      <dgm:t>
        <a:bodyPr/>
        <a:lstStyle/>
        <a:p>
          <a:endParaRPr lang="fr-CA"/>
        </a:p>
      </dgm:t>
    </dgm:pt>
    <dgm:pt modelId="{0EAEC859-AB94-4699-93DF-202BB52BBF7D}" type="pres">
      <dgm:prSet presAssocID="{759760B3-F02E-4A74-83BE-3C0A6A5E7246}" presName="childText" presStyleLbl="bgAcc1" presStyleIdx="1" presStyleCnt="4" custScaleY="44002" custLinFactNeighborX="844" custLinFactNeighborY="-30828">
        <dgm:presLayoutVars>
          <dgm:bulletEnabled val="1"/>
        </dgm:presLayoutVars>
      </dgm:prSet>
      <dgm:spPr/>
      <dgm:t>
        <a:bodyPr/>
        <a:lstStyle/>
        <a:p>
          <a:endParaRPr lang="fr-CA"/>
        </a:p>
      </dgm:t>
    </dgm:pt>
    <dgm:pt modelId="{C783EE72-711D-4F51-88F6-0DA7322C2908}" type="pres">
      <dgm:prSet presAssocID="{4D8577EB-F980-4D71-8B39-FBCD6540446D}" presName="root" presStyleCnt="0"/>
      <dgm:spPr/>
    </dgm:pt>
    <dgm:pt modelId="{39B8675D-02A5-4F9E-B16F-21106F795869}" type="pres">
      <dgm:prSet presAssocID="{4D8577EB-F980-4D71-8B39-FBCD6540446D}" presName="rootComposite" presStyleCnt="0"/>
      <dgm:spPr/>
    </dgm:pt>
    <dgm:pt modelId="{087E3303-60E2-4A13-AEDA-D307DDF82CFF}" type="pres">
      <dgm:prSet presAssocID="{4D8577EB-F980-4D71-8B39-FBCD6540446D}" presName="rootText" presStyleLbl="node1" presStyleIdx="1" presStyleCnt="2" custScaleY="62938"/>
      <dgm:spPr/>
      <dgm:t>
        <a:bodyPr/>
        <a:lstStyle/>
        <a:p>
          <a:endParaRPr lang="fr-CA"/>
        </a:p>
      </dgm:t>
    </dgm:pt>
    <dgm:pt modelId="{8BD5C532-70D1-45F3-9881-1CCBB0ECFCD3}" type="pres">
      <dgm:prSet presAssocID="{4D8577EB-F980-4D71-8B39-FBCD6540446D}" presName="rootConnector" presStyleLbl="node1" presStyleIdx="1" presStyleCnt="2"/>
      <dgm:spPr/>
      <dgm:t>
        <a:bodyPr/>
        <a:lstStyle/>
        <a:p>
          <a:endParaRPr lang="fr-CA"/>
        </a:p>
      </dgm:t>
    </dgm:pt>
    <dgm:pt modelId="{38A8C218-DF27-4FE1-B603-0B45110721D5}" type="pres">
      <dgm:prSet presAssocID="{4D8577EB-F980-4D71-8B39-FBCD6540446D}" presName="childShape" presStyleCnt="0"/>
      <dgm:spPr/>
    </dgm:pt>
    <dgm:pt modelId="{72BC0709-E20C-4890-BA3C-6F91DBF27ABE}" type="pres">
      <dgm:prSet presAssocID="{D9B507A1-BE68-446E-9E39-C01E8A805D33}" presName="Name13" presStyleLbl="parChTrans1D2" presStyleIdx="2" presStyleCnt="4"/>
      <dgm:spPr/>
      <dgm:t>
        <a:bodyPr/>
        <a:lstStyle/>
        <a:p>
          <a:endParaRPr lang="fr-CA"/>
        </a:p>
      </dgm:t>
    </dgm:pt>
    <dgm:pt modelId="{9B48BDA0-4727-4704-8833-AEB982CB1DBA}" type="pres">
      <dgm:prSet presAssocID="{0C26A767-7E06-491D-9269-5A6D786789B4}" presName="childText" presStyleLbl="bgAcc1" presStyleIdx="2" presStyleCnt="4" custScaleY="55825" custLinFactNeighborX="-2365" custLinFactNeighborY="-17131">
        <dgm:presLayoutVars>
          <dgm:bulletEnabled val="1"/>
        </dgm:presLayoutVars>
      </dgm:prSet>
      <dgm:spPr/>
      <dgm:t>
        <a:bodyPr/>
        <a:lstStyle/>
        <a:p>
          <a:endParaRPr lang="fr-CA"/>
        </a:p>
      </dgm:t>
    </dgm:pt>
    <dgm:pt modelId="{7B6C9DCC-7AAB-44D0-97C9-D058A67782E7}" type="pres">
      <dgm:prSet presAssocID="{EEEEEFFB-C9F6-4412-84C3-061DC92EE0DC}" presName="Name13" presStyleLbl="parChTrans1D2" presStyleIdx="3" presStyleCnt="4"/>
      <dgm:spPr/>
      <dgm:t>
        <a:bodyPr/>
        <a:lstStyle/>
        <a:p>
          <a:endParaRPr lang="fr-CA"/>
        </a:p>
      </dgm:t>
    </dgm:pt>
    <dgm:pt modelId="{1F032151-D8E6-4A04-87E6-FBC2FB1E964D}" type="pres">
      <dgm:prSet presAssocID="{1519B252-4566-4B80-9A14-D6DCAB949D8A}" presName="childText" presStyleLbl="bgAcc1" presStyleIdx="3" presStyleCnt="4" custScaleY="49737" custLinFactNeighborX="-3702" custLinFactNeighborY="-34748">
        <dgm:presLayoutVars>
          <dgm:bulletEnabled val="1"/>
        </dgm:presLayoutVars>
      </dgm:prSet>
      <dgm:spPr/>
      <dgm:t>
        <a:bodyPr/>
        <a:lstStyle/>
        <a:p>
          <a:endParaRPr lang="fr-CA"/>
        </a:p>
      </dgm:t>
    </dgm:pt>
  </dgm:ptLst>
  <dgm:cxnLst>
    <dgm:cxn modelId="{99575DF5-FC5B-4BBF-BB62-8FF00F0BF38A}" srcId="{F337937F-40B9-47F8-B0D2-5D22194B16C8}" destId="{759760B3-F02E-4A74-83BE-3C0A6A5E7246}" srcOrd="1" destOrd="0" parTransId="{EEADA9B8-7480-45B2-8A12-4BD23330CAF3}" sibTransId="{20340C79-AD68-41FA-AAE4-06D9743D36AC}"/>
    <dgm:cxn modelId="{BB614D3D-778A-4FB2-A8A7-A876861CB334}" srcId="{F337937F-40B9-47F8-B0D2-5D22194B16C8}" destId="{F9917D4C-99D6-4683-8952-C27534849998}" srcOrd="0" destOrd="0" parTransId="{9F9662FF-A088-449D-851E-773790291A57}" sibTransId="{5FE73795-F26E-420C-A275-CF12DADF6304}"/>
    <dgm:cxn modelId="{4AF8EB49-79BD-4E3D-9AF0-DC20011605CC}" type="presOf" srcId="{D9B507A1-BE68-446E-9E39-C01E8A805D33}" destId="{72BC0709-E20C-4890-BA3C-6F91DBF27ABE}" srcOrd="0" destOrd="0" presId="urn:microsoft.com/office/officeart/2005/8/layout/hierarchy3"/>
    <dgm:cxn modelId="{9B9A1D2A-C726-4454-8BB4-71D1F35B7289}" srcId="{FCEC6E6B-7C60-463B-8743-BD2534F96EC7}" destId="{4D8577EB-F980-4D71-8B39-FBCD6540446D}" srcOrd="1" destOrd="0" parTransId="{4761CF60-48A2-4165-90D8-D69FEB9BA4AA}" sibTransId="{C4F09E0F-E5E0-4EA5-B18A-1F71A9E971A6}"/>
    <dgm:cxn modelId="{AD7C2BD2-96C7-4FA2-9D6F-1D22BB2EB52D}" srcId="{4D8577EB-F980-4D71-8B39-FBCD6540446D}" destId="{0C26A767-7E06-491D-9269-5A6D786789B4}" srcOrd="0" destOrd="0" parTransId="{D9B507A1-BE68-446E-9E39-C01E8A805D33}" sibTransId="{B0CFF3C2-E22D-4C38-97F7-D932B4F45882}"/>
    <dgm:cxn modelId="{669C7FF3-7718-45ED-A4B7-0216D6D5B6E6}" type="presOf" srcId="{F9917D4C-99D6-4683-8952-C27534849998}" destId="{06BE4F58-76A9-4D54-95EA-0BE99BD2C0FD}" srcOrd="0" destOrd="0" presId="urn:microsoft.com/office/officeart/2005/8/layout/hierarchy3"/>
    <dgm:cxn modelId="{1B5AA84C-B620-4ABF-8E5C-6324EC039578}" srcId="{4D8577EB-F980-4D71-8B39-FBCD6540446D}" destId="{1519B252-4566-4B80-9A14-D6DCAB949D8A}" srcOrd="1" destOrd="0" parTransId="{EEEEEFFB-C9F6-4412-84C3-061DC92EE0DC}" sibTransId="{4FA83CF0-5D4A-4836-8ADB-4D863F3A53DE}"/>
    <dgm:cxn modelId="{6C864DC3-C73E-45B8-A6E1-81804694C36F}" type="presOf" srcId="{EEEEEFFB-C9F6-4412-84C3-061DC92EE0DC}" destId="{7B6C9DCC-7AAB-44D0-97C9-D058A67782E7}" srcOrd="0" destOrd="0" presId="urn:microsoft.com/office/officeart/2005/8/layout/hierarchy3"/>
    <dgm:cxn modelId="{AE8169CA-5DDA-48C6-8F4E-F4EF5761A66B}" type="presOf" srcId="{759760B3-F02E-4A74-83BE-3C0A6A5E7246}" destId="{0EAEC859-AB94-4699-93DF-202BB52BBF7D}" srcOrd="0" destOrd="0" presId="urn:microsoft.com/office/officeart/2005/8/layout/hierarchy3"/>
    <dgm:cxn modelId="{3EC92253-88E4-4C54-B86A-D58F77626DB6}" type="presOf" srcId="{4D8577EB-F980-4D71-8B39-FBCD6540446D}" destId="{8BD5C532-70D1-45F3-9881-1CCBB0ECFCD3}" srcOrd="1" destOrd="0" presId="urn:microsoft.com/office/officeart/2005/8/layout/hierarchy3"/>
    <dgm:cxn modelId="{29F6C56A-2632-465F-9693-56642BE6CD84}" type="presOf" srcId="{0C26A767-7E06-491D-9269-5A6D786789B4}" destId="{9B48BDA0-4727-4704-8833-AEB982CB1DBA}" srcOrd="0" destOrd="0" presId="urn:microsoft.com/office/officeart/2005/8/layout/hierarchy3"/>
    <dgm:cxn modelId="{3587DB03-1EFA-4C9D-B793-D90F391DEFCA}" type="presOf" srcId="{9F9662FF-A088-449D-851E-773790291A57}" destId="{79845806-C80D-4DD2-9370-7FDEEFC1DFAE}" srcOrd="0" destOrd="0" presId="urn:microsoft.com/office/officeart/2005/8/layout/hierarchy3"/>
    <dgm:cxn modelId="{9736EA42-4DF5-4ADE-A124-23F1324C9EDF}" type="presOf" srcId="{4D8577EB-F980-4D71-8B39-FBCD6540446D}" destId="{087E3303-60E2-4A13-AEDA-D307DDF82CFF}" srcOrd="0" destOrd="0" presId="urn:microsoft.com/office/officeart/2005/8/layout/hierarchy3"/>
    <dgm:cxn modelId="{16E0E746-5E5A-4407-B874-16F32D8D1482}" type="presOf" srcId="{FCEC6E6B-7C60-463B-8743-BD2534F96EC7}" destId="{59919705-C7FE-4961-A027-AF510CCA8C07}" srcOrd="0" destOrd="0" presId="urn:microsoft.com/office/officeart/2005/8/layout/hierarchy3"/>
    <dgm:cxn modelId="{4329AA64-5F8F-45C8-B7FC-49EB11689ED2}" type="presOf" srcId="{EEADA9B8-7480-45B2-8A12-4BD23330CAF3}" destId="{B8552C84-70E7-4E8D-886D-6D01548264DA}" srcOrd="0" destOrd="0" presId="urn:microsoft.com/office/officeart/2005/8/layout/hierarchy3"/>
    <dgm:cxn modelId="{11B53142-6780-434D-8EA9-3C0DC89A84F4}" type="presOf" srcId="{1519B252-4566-4B80-9A14-D6DCAB949D8A}" destId="{1F032151-D8E6-4A04-87E6-FBC2FB1E964D}" srcOrd="0" destOrd="0" presId="urn:microsoft.com/office/officeart/2005/8/layout/hierarchy3"/>
    <dgm:cxn modelId="{5548E198-0674-40F9-B200-DC4856CA87FF}" type="presOf" srcId="{F337937F-40B9-47F8-B0D2-5D22194B16C8}" destId="{588CB4C9-5295-47CD-AF49-2ECDF861E483}" srcOrd="0" destOrd="0" presId="urn:microsoft.com/office/officeart/2005/8/layout/hierarchy3"/>
    <dgm:cxn modelId="{27A4A240-C8FD-49B5-8A9F-6819CB4FDE7E}" type="presOf" srcId="{F337937F-40B9-47F8-B0D2-5D22194B16C8}" destId="{D6080ADE-DF29-4A1B-80D1-16C49CE60CCA}" srcOrd="1" destOrd="0" presId="urn:microsoft.com/office/officeart/2005/8/layout/hierarchy3"/>
    <dgm:cxn modelId="{70DB986B-F9D8-4E43-91AB-A82FB98A7334}" srcId="{FCEC6E6B-7C60-463B-8743-BD2534F96EC7}" destId="{F337937F-40B9-47F8-B0D2-5D22194B16C8}" srcOrd="0" destOrd="0" parTransId="{3209DBAF-C562-4DCA-A4C8-765BE795E21A}" sibTransId="{BAA3F7CF-F10F-42E9-BACC-C4B33B414EB1}"/>
    <dgm:cxn modelId="{49DB50C1-4AB1-4DCC-9DD6-2A030B678430}" type="presParOf" srcId="{59919705-C7FE-4961-A027-AF510CCA8C07}" destId="{B02BBDBD-8B6B-4C7A-B0A6-046033CB3290}" srcOrd="0" destOrd="0" presId="urn:microsoft.com/office/officeart/2005/8/layout/hierarchy3"/>
    <dgm:cxn modelId="{6E1438C2-8A74-4DE1-B70B-D5D3EB7563EA}" type="presParOf" srcId="{B02BBDBD-8B6B-4C7A-B0A6-046033CB3290}" destId="{024F14C3-03D3-4E49-931E-BD6D6D7178BE}" srcOrd="0" destOrd="0" presId="urn:microsoft.com/office/officeart/2005/8/layout/hierarchy3"/>
    <dgm:cxn modelId="{44E5BE5F-5163-4368-94C1-82505F6C7392}" type="presParOf" srcId="{024F14C3-03D3-4E49-931E-BD6D6D7178BE}" destId="{588CB4C9-5295-47CD-AF49-2ECDF861E483}" srcOrd="0" destOrd="0" presId="urn:microsoft.com/office/officeart/2005/8/layout/hierarchy3"/>
    <dgm:cxn modelId="{903CD150-980C-4E51-97E1-CF30E877A12E}" type="presParOf" srcId="{024F14C3-03D3-4E49-931E-BD6D6D7178BE}" destId="{D6080ADE-DF29-4A1B-80D1-16C49CE60CCA}" srcOrd="1" destOrd="0" presId="urn:microsoft.com/office/officeart/2005/8/layout/hierarchy3"/>
    <dgm:cxn modelId="{F6EA3CB4-757B-4138-87C3-8EB8E4DB88B3}" type="presParOf" srcId="{B02BBDBD-8B6B-4C7A-B0A6-046033CB3290}" destId="{3402B63C-CFE2-443E-B257-28AD137061F0}" srcOrd="1" destOrd="0" presId="urn:microsoft.com/office/officeart/2005/8/layout/hierarchy3"/>
    <dgm:cxn modelId="{D939FED4-99F5-4B35-9A90-22605B868F62}" type="presParOf" srcId="{3402B63C-CFE2-443E-B257-28AD137061F0}" destId="{79845806-C80D-4DD2-9370-7FDEEFC1DFAE}" srcOrd="0" destOrd="0" presId="urn:microsoft.com/office/officeart/2005/8/layout/hierarchy3"/>
    <dgm:cxn modelId="{7BCAB446-E56A-4519-A359-08D584E48402}" type="presParOf" srcId="{3402B63C-CFE2-443E-B257-28AD137061F0}" destId="{06BE4F58-76A9-4D54-95EA-0BE99BD2C0FD}" srcOrd="1" destOrd="0" presId="urn:microsoft.com/office/officeart/2005/8/layout/hierarchy3"/>
    <dgm:cxn modelId="{711A046B-D1C2-4F7D-8C1D-577AD2054424}" type="presParOf" srcId="{3402B63C-CFE2-443E-B257-28AD137061F0}" destId="{B8552C84-70E7-4E8D-886D-6D01548264DA}" srcOrd="2" destOrd="0" presId="urn:microsoft.com/office/officeart/2005/8/layout/hierarchy3"/>
    <dgm:cxn modelId="{50050DDE-E181-456C-A800-C86C316FE5A9}" type="presParOf" srcId="{3402B63C-CFE2-443E-B257-28AD137061F0}" destId="{0EAEC859-AB94-4699-93DF-202BB52BBF7D}" srcOrd="3" destOrd="0" presId="urn:microsoft.com/office/officeart/2005/8/layout/hierarchy3"/>
    <dgm:cxn modelId="{B77AA064-59FA-4209-AAAD-28997CA80745}" type="presParOf" srcId="{59919705-C7FE-4961-A027-AF510CCA8C07}" destId="{C783EE72-711D-4F51-88F6-0DA7322C2908}" srcOrd="1" destOrd="0" presId="urn:microsoft.com/office/officeart/2005/8/layout/hierarchy3"/>
    <dgm:cxn modelId="{5B6D3F28-59F6-4F4A-9E39-3F6A1C6F9C9C}" type="presParOf" srcId="{C783EE72-711D-4F51-88F6-0DA7322C2908}" destId="{39B8675D-02A5-4F9E-B16F-21106F795869}" srcOrd="0" destOrd="0" presId="urn:microsoft.com/office/officeart/2005/8/layout/hierarchy3"/>
    <dgm:cxn modelId="{FE9844E9-DF64-45A6-9EC2-8C1F5CC73FE1}" type="presParOf" srcId="{39B8675D-02A5-4F9E-B16F-21106F795869}" destId="{087E3303-60E2-4A13-AEDA-D307DDF82CFF}" srcOrd="0" destOrd="0" presId="urn:microsoft.com/office/officeart/2005/8/layout/hierarchy3"/>
    <dgm:cxn modelId="{7549A8E3-E93D-4FF5-8323-4314FE84A87D}" type="presParOf" srcId="{39B8675D-02A5-4F9E-B16F-21106F795869}" destId="{8BD5C532-70D1-45F3-9881-1CCBB0ECFCD3}" srcOrd="1" destOrd="0" presId="urn:microsoft.com/office/officeart/2005/8/layout/hierarchy3"/>
    <dgm:cxn modelId="{8A49ED7F-4A1E-4226-89E4-3635EC79EA30}" type="presParOf" srcId="{C783EE72-711D-4F51-88F6-0DA7322C2908}" destId="{38A8C218-DF27-4FE1-B603-0B45110721D5}" srcOrd="1" destOrd="0" presId="urn:microsoft.com/office/officeart/2005/8/layout/hierarchy3"/>
    <dgm:cxn modelId="{4EDE1FE1-C93B-41A1-A18A-4AE4EA2E9917}" type="presParOf" srcId="{38A8C218-DF27-4FE1-B603-0B45110721D5}" destId="{72BC0709-E20C-4890-BA3C-6F91DBF27ABE}" srcOrd="0" destOrd="0" presId="urn:microsoft.com/office/officeart/2005/8/layout/hierarchy3"/>
    <dgm:cxn modelId="{3F518132-167A-48F6-A9A4-314D749F17A9}" type="presParOf" srcId="{38A8C218-DF27-4FE1-B603-0B45110721D5}" destId="{9B48BDA0-4727-4704-8833-AEB982CB1DBA}" srcOrd="1" destOrd="0" presId="urn:microsoft.com/office/officeart/2005/8/layout/hierarchy3"/>
    <dgm:cxn modelId="{53B3936C-59C6-4C9A-9C5E-254C45D5EC34}" type="presParOf" srcId="{38A8C218-DF27-4FE1-B603-0B45110721D5}" destId="{7B6C9DCC-7AAB-44D0-97C9-D058A67782E7}" srcOrd="2" destOrd="0" presId="urn:microsoft.com/office/officeart/2005/8/layout/hierarchy3"/>
    <dgm:cxn modelId="{A69611EC-3D86-4561-B3D4-20EF87CCBC28}" type="presParOf" srcId="{38A8C218-DF27-4FE1-B603-0B45110721D5}" destId="{1F032151-D8E6-4A04-87E6-FBC2FB1E964D}"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71BD37-7B41-4FBF-95E5-33E05BB65850}">
      <dsp:nvSpPr>
        <dsp:cNvPr id="0" name=""/>
        <dsp:cNvSpPr/>
      </dsp:nvSpPr>
      <dsp:spPr>
        <a:xfrm>
          <a:off x="4367465" y="1172552"/>
          <a:ext cx="564817" cy="498434"/>
        </a:xfrm>
        <a:custGeom>
          <a:avLst/>
          <a:gdLst/>
          <a:ahLst/>
          <a:cxnLst/>
          <a:rect l="0" t="0" r="0" b="0"/>
          <a:pathLst>
            <a:path>
              <a:moveTo>
                <a:pt x="0" y="0"/>
              </a:moveTo>
              <a:lnTo>
                <a:pt x="0" y="498434"/>
              </a:lnTo>
              <a:lnTo>
                <a:pt x="564817" y="4984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49FC99-54A9-44F6-9DF9-43021F7458AF}">
      <dsp:nvSpPr>
        <dsp:cNvPr id="0" name=""/>
        <dsp:cNvSpPr/>
      </dsp:nvSpPr>
      <dsp:spPr>
        <a:xfrm>
          <a:off x="3471605" y="1172552"/>
          <a:ext cx="895859" cy="593748"/>
        </a:xfrm>
        <a:custGeom>
          <a:avLst/>
          <a:gdLst/>
          <a:ahLst/>
          <a:cxnLst/>
          <a:rect l="0" t="0" r="0" b="0"/>
          <a:pathLst>
            <a:path>
              <a:moveTo>
                <a:pt x="895859" y="0"/>
              </a:moveTo>
              <a:lnTo>
                <a:pt x="895859" y="593748"/>
              </a:lnTo>
              <a:lnTo>
                <a:pt x="0" y="5937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D15D1F-7863-4801-A730-5C12F7D6AB28}">
      <dsp:nvSpPr>
        <dsp:cNvPr id="0" name=""/>
        <dsp:cNvSpPr/>
      </dsp:nvSpPr>
      <dsp:spPr>
        <a:xfrm>
          <a:off x="2189592" y="3231211"/>
          <a:ext cx="2193333" cy="234353"/>
        </a:xfrm>
        <a:custGeom>
          <a:avLst/>
          <a:gdLst/>
          <a:ahLst/>
          <a:cxnLst/>
          <a:rect l="0" t="0" r="0" b="0"/>
          <a:pathLst>
            <a:path>
              <a:moveTo>
                <a:pt x="2193333" y="0"/>
              </a:moveTo>
              <a:lnTo>
                <a:pt x="2193333" y="80774"/>
              </a:lnTo>
              <a:lnTo>
                <a:pt x="0" y="80774"/>
              </a:lnTo>
              <a:lnTo>
                <a:pt x="0" y="2343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F34DD1-14F4-4F73-B8E0-B5BC36319B12}">
      <dsp:nvSpPr>
        <dsp:cNvPr id="0" name=""/>
        <dsp:cNvSpPr/>
      </dsp:nvSpPr>
      <dsp:spPr>
        <a:xfrm>
          <a:off x="5066745" y="4623524"/>
          <a:ext cx="302145" cy="636614"/>
        </a:xfrm>
        <a:custGeom>
          <a:avLst/>
          <a:gdLst/>
          <a:ahLst/>
          <a:cxnLst/>
          <a:rect l="0" t="0" r="0" b="0"/>
          <a:pathLst>
            <a:path>
              <a:moveTo>
                <a:pt x="0" y="0"/>
              </a:moveTo>
              <a:lnTo>
                <a:pt x="0" y="636614"/>
              </a:lnTo>
              <a:lnTo>
                <a:pt x="302145" y="6366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A074E1-4682-4414-9DC7-AAC4532545DC}">
      <dsp:nvSpPr>
        <dsp:cNvPr id="0" name=""/>
        <dsp:cNvSpPr/>
      </dsp:nvSpPr>
      <dsp:spPr>
        <a:xfrm>
          <a:off x="4382925" y="3231211"/>
          <a:ext cx="1509668" cy="234353"/>
        </a:xfrm>
        <a:custGeom>
          <a:avLst/>
          <a:gdLst/>
          <a:ahLst/>
          <a:cxnLst/>
          <a:rect l="0" t="0" r="0" b="0"/>
          <a:pathLst>
            <a:path>
              <a:moveTo>
                <a:pt x="0" y="0"/>
              </a:moveTo>
              <a:lnTo>
                <a:pt x="0" y="80774"/>
              </a:lnTo>
              <a:lnTo>
                <a:pt x="1509668" y="80774"/>
              </a:lnTo>
              <a:lnTo>
                <a:pt x="1509668" y="2343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066FDE-1611-4D15-9FD9-70EB51A95355}">
      <dsp:nvSpPr>
        <dsp:cNvPr id="0" name=""/>
        <dsp:cNvSpPr/>
      </dsp:nvSpPr>
      <dsp:spPr>
        <a:xfrm>
          <a:off x="4321745" y="1172552"/>
          <a:ext cx="91440" cy="1212888"/>
        </a:xfrm>
        <a:custGeom>
          <a:avLst/>
          <a:gdLst/>
          <a:ahLst/>
          <a:cxnLst/>
          <a:rect l="0" t="0" r="0" b="0"/>
          <a:pathLst>
            <a:path>
              <a:moveTo>
                <a:pt x="45720" y="0"/>
              </a:moveTo>
              <a:lnTo>
                <a:pt x="45720" y="1059310"/>
              </a:lnTo>
              <a:lnTo>
                <a:pt x="61180" y="1059310"/>
              </a:lnTo>
              <a:lnTo>
                <a:pt x="61180" y="12128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C4527B-A8C4-4246-8D97-3DA9C5B8C539}">
      <dsp:nvSpPr>
        <dsp:cNvPr id="0" name=""/>
        <dsp:cNvSpPr/>
      </dsp:nvSpPr>
      <dsp:spPr>
        <a:xfrm>
          <a:off x="3636139" y="441226"/>
          <a:ext cx="1462651" cy="73132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CA" sz="1800" kern="1200" dirty="0" smtClean="0">
              <a:solidFill>
                <a:schemeClr val="tx1"/>
              </a:solidFill>
              <a:latin typeface="+mj-lt"/>
            </a:rPr>
            <a:t>MÉES</a:t>
          </a:r>
          <a:endParaRPr lang="fr-CA" sz="1800" kern="1200" dirty="0">
            <a:solidFill>
              <a:schemeClr val="tx1"/>
            </a:solidFill>
            <a:latin typeface="+mj-lt"/>
          </a:endParaRPr>
        </a:p>
      </dsp:txBody>
      <dsp:txXfrm>
        <a:off x="3636139" y="441226"/>
        <a:ext cx="1462651" cy="731325"/>
      </dsp:txXfrm>
    </dsp:sp>
    <dsp:sp modelId="{242AD5F6-FBD3-4B53-AA65-875ADD532C7C}">
      <dsp:nvSpPr>
        <dsp:cNvPr id="0" name=""/>
        <dsp:cNvSpPr/>
      </dsp:nvSpPr>
      <dsp:spPr>
        <a:xfrm>
          <a:off x="2988068" y="2385441"/>
          <a:ext cx="2789714" cy="84577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fr-CA" sz="1800" b="0" kern="1200" dirty="0" smtClean="0">
            <a:solidFill>
              <a:schemeClr val="tx1"/>
            </a:solidFill>
            <a:latin typeface="+mj-lt"/>
          </a:endParaRPr>
        </a:p>
        <a:p>
          <a:pPr lvl="0" algn="ctr" defTabSz="800100">
            <a:lnSpc>
              <a:spcPct val="90000"/>
            </a:lnSpc>
            <a:spcBef>
              <a:spcPct val="0"/>
            </a:spcBef>
            <a:spcAft>
              <a:spcPct val="35000"/>
            </a:spcAft>
          </a:pPr>
          <a:r>
            <a:rPr lang="fr-CA" sz="1800" b="0" kern="1200" dirty="0" smtClean="0">
              <a:solidFill>
                <a:schemeClr val="tx1"/>
              </a:solidFill>
              <a:latin typeface="+mj-lt"/>
            </a:rPr>
            <a:t>Direction générale de la Commission scolaire</a:t>
          </a:r>
        </a:p>
        <a:p>
          <a:pPr lvl="0" algn="ctr" defTabSz="800100">
            <a:lnSpc>
              <a:spcPct val="90000"/>
            </a:lnSpc>
            <a:spcBef>
              <a:spcPct val="0"/>
            </a:spcBef>
            <a:spcAft>
              <a:spcPct val="35000"/>
            </a:spcAft>
          </a:pPr>
          <a:endParaRPr lang="fr-CA" sz="1800" b="0" kern="1200" dirty="0">
            <a:latin typeface="Corbel" panose="020B0503020204020204" pitchFamily="34" charset="0"/>
          </a:endParaRPr>
        </a:p>
      </dsp:txBody>
      <dsp:txXfrm>
        <a:off x="2988068" y="2385441"/>
        <a:ext cx="2789714" cy="845770"/>
      </dsp:txXfrm>
    </dsp:sp>
    <dsp:sp modelId="{499F8CD7-7329-44A0-A139-B31621F76BBC}">
      <dsp:nvSpPr>
        <dsp:cNvPr id="0" name=""/>
        <dsp:cNvSpPr/>
      </dsp:nvSpPr>
      <dsp:spPr>
        <a:xfrm>
          <a:off x="4860283" y="3465565"/>
          <a:ext cx="2064620" cy="115795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CA" sz="1800" kern="1200" dirty="0" smtClean="0">
              <a:solidFill>
                <a:schemeClr val="tx1"/>
              </a:solidFill>
              <a:latin typeface="+mj-lt"/>
            </a:rPr>
            <a:t>Écoles primaires et secondaires, Centres FP-ÉA</a:t>
          </a:r>
          <a:endParaRPr lang="fr-CA" sz="1800" kern="1200" dirty="0">
            <a:solidFill>
              <a:schemeClr val="tx1"/>
            </a:solidFill>
            <a:latin typeface="+mj-lt"/>
          </a:endParaRPr>
        </a:p>
      </dsp:txBody>
      <dsp:txXfrm>
        <a:off x="4860283" y="3465565"/>
        <a:ext cx="2064620" cy="1157959"/>
      </dsp:txXfrm>
    </dsp:sp>
    <dsp:sp modelId="{B7B8386C-8B51-496F-8B81-FA65C08B82EF}">
      <dsp:nvSpPr>
        <dsp:cNvPr id="0" name=""/>
        <dsp:cNvSpPr/>
      </dsp:nvSpPr>
      <dsp:spPr>
        <a:xfrm>
          <a:off x="5368891" y="4894476"/>
          <a:ext cx="1984627" cy="73132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CA" sz="1800" b="0" kern="1200" dirty="0" smtClean="0">
              <a:solidFill>
                <a:schemeClr val="tx1"/>
              </a:solidFill>
              <a:latin typeface="+mj-lt"/>
            </a:rPr>
            <a:t>Conseils</a:t>
          </a:r>
        </a:p>
        <a:p>
          <a:pPr lvl="0" algn="ctr" defTabSz="800100">
            <a:lnSpc>
              <a:spcPct val="90000"/>
            </a:lnSpc>
            <a:spcBef>
              <a:spcPct val="0"/>
            </a:spcBef>
            <a:spcAft>
              <a:spcPct val="35000"/>
            </a:spcAft>
          </a:pPr>
          <a:r>
            <a:rPr lang="fr-CA" sz="1800" b="0" kern="1200" dirty="0" smtClean="0">
              <a:solidFill>
                <a:schemeClr val="tx1"/>
              </a:solidFill>
              <a:latin typeface="+mj-lt"/>
            </a:rPr>
            <a:t>d’établissement</a:t>
          </a:r>
          <a:endParaRPr lang="fr-CA" sz="1800" b="0" kern="1200" dirty="0">
            <a:solidFill>
              <a:schemeClr val="tx1"/>
            </a:solidFill>
            <a:latin typeface="+mj-lt"/>
          </a:endParaRPr>
        </a:p>
      </dsp:txBody>
      <dsp:txXfrm>
        <a:off x="5368891" y="4894476"/>
        <a:ext cx="1984627" cy="731325"/>
      </dsp:txXfrm>
    </dsp:sp>
    <dsp:sp modelId="{03AF79F7-398E-4197-AE47-FBE482EA4F2C}">
      <dsp:nvSpPr>
        <dsp:cNvPr id="0" name=""/>
        <dsp:cNvSpPr/>
      </dsp:nvSpPr>
      <dsp:spPr>
        <a:xfrm>
          <a:off x="1259879" y="3465565"/>
          <a:ext cx="1859424" cy="102321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CA" sz="1800" kern="1200" dirty="0" smtClean="0">
              <a:solidFill>
                <a:schemeClr val="tx1"/>
              </a:solidFill>
              <a:latin typeface="+mj-lt"/>
            </a:rPr>
            <a:t>Services administratifs</a:t>
          </a:r>
          <a:endParaRPr lang="fr-CA" sz="1800" kern="1200" dirty="0">
            <a:solidFill>
              <a:schemeClr val="tx1"/>
            </a:solidFill>
            <a:latin typeface="+mj-lt"/>
          </a:endParaRPr>
        </a:p>
      </dsp:txBody>
      <dsp:txXfrm>
        <a:off x="1259879" y="3465565"/>
        <a:ext cx="1859424" cy="1023212"/>
      </dsp:txXfrm>
    </dsp:sp>
    <dsp:sp modelId="{0C02FD04-2C3A-4E69-AC46-F9AF3BE3F842}">
      <dsp:nvSpPr>
        <dsp:cNvPr id="0" name=""/>
        <dsp:cNvSpPr/>
      </dsp:nvSpPr>
      <dsp:spPr>
        <a:xfrm>
          <a:off x="1835937" y="1305324"/>
          <a:ext cx="1635668" cy="92195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CA" sz="1800" kern="1200" dirty="0" smtClean="0">
              <a:solidFill>
                <a:schemeClr val="tx1"/>
              </a:solidFill>
              <a:latin typeface="+mj-lt"/>
            </a:rPr>
            <a:t>Conseil des commissaires</a:t>
          </a:r>
          <a:endParaRPr lang="fr-CA" sz="1800" kern="1200" dirty="0">
            <a:solidFill>
              <a:schemeClr val="tx1"/>
            </a:solidFill>
            <a:latin typeface="+mj-lt"/>
          </a:endParaRPr>
        </a:p>
      </dsp:txBody>
      <dsp:txXfrm>
        <a:off x="1835937" y="1305324"/>
        <a:ext cx="1635668" cy="921952"/>
      </dsp:txXfrm>
    </dsp:sp>
    <dsp:sp modelId="{8B3B156B-0D48-47A7-8B5A-8B02E91ED147}">
      <dsp:nvSpPr>
        <dsp:cNvPr id="0" name=""/>
        <dsp:cNvSpPr/>
      </dsp:nvSpPr>
      <dsp:spPr>
        <a:xfrm>
          <a:off x="4932282" y="1305324"/>
          <a:ext cx="1462651" cy="73132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CA" sz="1800" kern="1200" dirty="0" smtClean="0">
              <a:solidFill>
                <a:schemeClr val="tx1"/>
              </a:solidFill>
              <a:latin typeface="+mj-lt"/>
            </a:rPr>
            <a:t>Comité exécutif</a:t>
          </a:r>
          <a:endParaRPr lang="fr-CA" sz="1800" kern="1200" dirty="0">
            <a:solidFill>
              <a:schemeClr val="tx1"/>
            </a:solidFill>
            <a:latin typeface="+mj-lt"/>
          </a:endParaRPr>
        </a:p>
      </dsp:txBody>
      <dsp:txXfrm>
        <a:off x="4932282" y="1305324"/>
        <a:ext cx="1462651" cy="7313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415ECC-A095-44E4-BC4D-7FB5930A0711}">
      <dsp:nvSpPr>
        <dsp:cNvPr id="0" name=""/>
        <dsp:cNvSpPr/>
      </dsp:nvSpPr>
      <dsp:spPr>
        <a:xfrm>
          <a:off x="4058761" y="3183432"/>
          <a:ext cx="91440" cy="552391"/>
        </a:xfrm>
        <a:custGeom>
          <a:avLst/>
          <a:gdLst/>
          <a:ahLst/>
          <a:cxnLst/>
          <a:rect l="0" t="0" r="0" b="0"/>
          <a:pathLst>
            <a:path>
              <a:moveTo>
                <a:pt x="45720" y="0"/>
              </a:moveTo>
              <a:lnTo>
                <a:pt x="45720" y="5523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E6D042-5057-4678-A4C3-E439ADC287BB}">
      <dsp:nvSpPr>
        <dsp:cNvPr id="0" name=""/>
        <dsp:cNvSpPr/>
      </dsp:nvSpPr>
      <dsp:spPr>
        <a:xfrm>
          <a:off x="4058761" y="1315823"/>
          <a:ext cx="91440" cy="552391"/>
        </a:xfrm>
        <a:custGeom>
          <a:avLst/>
          <a:gdLst/>
          <a:ahLst/>
          <a:cxnLst/>
          <a:rect l="0" t="0" r="0" b="0"/>
          <a:pathLst>
            <a:path>
              <a:moveTo>
                <a:pt x="45720" y="0"/>
              </a:moveTo>
              <a:lnTo>
                <a:pt x="45720" y="5523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2E0579-E616-4F46-8C3F-ACBC152A6748}">
      <dsp:nvSpPr>
        <dsp:cNvPr id="0" name=""/>
        <dsp:cNvSpPr/>
      </dsp:nvSpPr>
      <dsp:spPr>
        <a:xfrm>
          <a:off x="2789263" y="605"/>
          <a:ext cx="2630435" cy="13152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700" b="0" i="0" u="none" strike="noStrike" kern="1200" cap="none" normalizeH="0" baseline="0" dirty="0" smtClean="0">
              <a:ln>
                <a:noFill/>
              </a:ln>
              <a:solidFill>
                <a:schemeClr val="tx1"/>
              </a:solidFill>
              <a:effectLst/>
              <a:latin typeface="Arial" charset="0"/>
            </a:rPr>
            <a:t>Conseil des commissaires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700" b="0" i="0" u="none" strike="noStrike" kern="1200" cap="none" normalizeH="0" baseline="0" dirty="0" smtClean="0">
              <a:ln>
                <a:noFill/>
              </a:ln>
              <a:solidFill>
                <a:schemeClr val="tx1"/>
              </a:solidFill>
              <a:effectLst/>
              <a:latin typeface="Arial" charset="0"/>
            </a:rPr>
            <a:t>(3 commissaires nommés par le Comité de parents)</a:t>
          </a:r>
        </a:p>
      </dsp:txBody>
      <dsp:txXfrm>
        <a:off x="2789263" y="605"/>
        <a:ext cx="2630435" cy="1315217"/>
      </dsp:txXfrm>
    </dsp:sp>
    <dsp:sp modelId="{B947108D-2D69-4EDD-A227-E6BB08D75FC6}">
      <dsp:nvSpPr>
        <dsp:cNvPr id="0" name=""/>
        <dsp:cNvSpPr/>
      </dsp:nvSpPr>
      <dsp:spPr>
        <a:xfrm>
          <a:off x="2789263" y="1868215"/>
          <a:ext cx="2630435" cy="13152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700" b="0" i="0" u="none" strike="noStrike" kern="1200" cap="none" normalizeH="0" baseline="0" dirty="0" smtClean="0">
              <a:ln>
                <a:noFill/>
              </a:ln>
              <a:solidFill>
                <a:schemeClr val="tx1"/>
              </a:solidFill>
              <a:effectLst/>
              <a:latin typeface="Arial" charset="0"/>
            </a:rPr>
            <a:t>Comité de parents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700" b="0" i="0" u="none" strike="noStrike" kern="1200" cap="none" normalizeH="0" baseline="0" dirty="0" smtClean="0">
              <a:ln>
                <a:noFill/>
              </a:ln>
              <a:solidFill>
                <a:schemeClr val="tx1"/>
              </a:solidFill>
              <a:effectLst/>
              <a:latin typeface="Arial" charset="0"/>
            </a:rPr>
            <a:t>de la</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700" b="0" i="0" u="none" strike="noStrike" kern="1200" cap="none" normalizeH="0" baseline="0" dirty="0" smtClean="0">
              <a:ln>
                <a:noFill/>
              </a:ln>
              <a:solidFill>
                <a:schemeClr val="tx1"/>
              </a:solidFill>
              <a:effectLst/>
              <a:latin typeface="Arial" charset="0"/>
            </a:rPr>
            <a:t>Commission scolaire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700" b="0" i="0" u="none" strike="noStrike" kern="1200" cap="none" normalizeH="0" baseline="0" dirty="0" smtClean="0">
              <a:ln>
                <a:noFill/>
              </a:ln>
              <a:solidFill>
                <a:schemeClr val="tx1"/>
              </a:solidFill>
              <a:effectLst/>
              <a:latin typeface="Arial" charset="0"/>
            </a:rPr>
            <a:t>(1 représentant par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700" b="0" i="0" u="none" strike="noStrike" kern="1200" cap="none" normalizeH="0" baseline="0" dirty="0" smtClean="0">
              <a:ln>
                <a:noFill/>
              </a:ln>
              <a:solidFill>
                <a:schemeClr val="tx1"/>
              </a:solidFill>
              <a:effectLst/>
              <a:latin typeface="Arial" charset="0"/>
            </a:rPr>
            <a:t>conseil d’établissement)</a:t>
          </a:r>
        </a:p>
      </dsp:txBody>
      <dsp:txXfrm>
        <a:off x="2789263" y="1868215"/>
        <a:ext cx="2630435" cy="1315217"/>
      </dsp:txXfrm>
    </dsp:sp>
    <dsp:sp modelId="{880DB908-3C12-4977-93CC-DC79EFE76B2F}">
      <dsp:nvSpPr>
        <dsp:cNvPr id="0" name=""/>
        <dsp:cNvSpPr/>
      </dsp:nvSpPr>
      <dsp:spPr>
        <a:xfrm>
          <a:off x="2789263" y="3735824"/>
          <a:ext cx="2630435" cy="13152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700" b="0" i="0" u="none" strike="noStrike" kern="1200" cap="none" normalizeH="0" baseline="0" dirty="0" smtClean="0">
              <a:ln>
                <a:noFill/>
              </a:ln>
              <a:solidFill>
                <a:schemeClr val="tx1"/>
              </a:solidFill>
              <a:effectLst/>
              <a:latin typeface="Arial" charset="0"/>
            </a:rPr>
            <a:t>Conseil d’établissement (un pour chaque école)</a:t>
          </a:r>
        </a:p>
      </dsp:txBody>
      <dsp:txXfrm>
        <a:off x="2789263" y="3735824"/>
        <a:ext cx="2630435" cy="13152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8CB4C9-5295-47CD-AF49-2ECDF861E483}">
      <dsp:nvSpPr>
        <dsp:cNvPr id="0" name=""/>
        <dsp:cNvSpPr/>
      </dsp:nvSpPr>
      <dsp:spPr>
        <a:xfrm>
          <a:off x="1004" y="393087"/>
          <a:ext cx="3656707" cy="10518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fr-CA" sz="1800" b="1" kern="1200" dirty="0" smtClean="0">
              <a:solidFill>
                <a:schemeClr val="tx1"/>
              </a:solidFill>
              <a:latin typeface="+mj-lt"/>
            </a:rPr>
            <a:t>Commission scolaire</a:t>
          </a:r>
          <a:endParaRPr lang="fr-CA" sz="1800" b="1" kern="1200" dirty="0">
            <a:solidFill>
              <a:schemeClr val="tx1"/>
            </a:solidFill>
            <a:latin typeface="+mj-lt"/>
          </a:endParaRPr>
        </a:p>
      </dsp:txBody>
      <dsp:txXfrm>
        <a:off x="31812" y="423895"/>
        <a:ext cx="3595091" cy="990235"/>
      </dsp:txXfrm>
    </dsp:sp>
    <dsp:sp modelId="{79845806-C80D-4DD2-9370-7FDEEFC1DFAE}">
      <dsp:nvSpPr>
        <dsp:cNvPr id="0" name=""/>
        <dsp:cNvSpPr/>
      </dsp:nvSpPr>
      <dsp:spPr>
        <a:xfrm>
          <a:off x="366675" y="1444939"/>
          <a:ext cx="390360" cy="654212"/>
        </a:xfrm>
        <a:custGeom>
          <a:avLst/>
          <a:gdLst/>
          <a:ahLst/>
          <a:cxnLst/>
          <a:rect l="0" t="0" r="0" b="0"/>
          <a:pathLst>
            <a:path>
              <a:moveTo>
                <a:pt x="0" y="0"/>
              </a:moveTo>
              <a:lnTo>
                <a:pt x="0" y="654212"/>
              </a:lnTo>
              <a:lnTo>
                <a:pt x="390360" y="6542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BE4F58-76A9-4D54-95EA-0BE99BD2C0FD}">
      <dsp:nvSpPr>
        <dsp:cNvPr id="0" name=""/>
        <dsp:cNvSpPr/>
      </dsp:nvSpPr>
      <dsp:spPr>
        <a:xfrm>
          <a:off x="757036" y="1588812"/>
          <a:ext cx="2925365" cy="10206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fr-CA" sz="1800" kern="1200" dirty="0" smtClean="0">
              <a:latin typeface="+mj-lt"/>
            </a:rPr>
            <a:t>Plan d’engagement vers </a:t>
          </a:r>
          <a:br>
            <a:rPr lang="fr-CA" sz="1800" kern="1200" dirty="0" smtClean="0">
              <a:latin typeface="+mj-lt"/>
            </a:rPr>
          </a:br>
          <a:r>
            <a:rPr lang="fr-CA" sz="1800" kern="1200" dirty="0" smtClean="0">
              <a:latin typeface="+mj-lt"/>
            </a:rPr>
            <a:t>la </a:t>
          </a:r>
          <a:r>
            <a:rPr lang="fr-CA" sz="1800" kern="1200" dirty="0" smtClean="0">
              <a:latin typeface="+mj-lt"/>
            </a:rPr>
            <a:t>réussite:</a:t>
          </a:r>
        </a:p>
        <a:p>
          <a:pPr lvl="0" algn="ctr" defTabSz="800100">
            <a:lnSpc>
              <a:spcPct val="90000"/>
            </a:lnSpc>
            <a:spcBef>
              <a:spcPct val="0"/>
            </a:spcBef>
            <a:spcAft>
              <a:spcPct val="35000"/>
            </a:spcAft>
          </a:pPr>
          <a:r>
            <a:rPr lang="fr-CA" sz="1400" i="1" kern="1200" dirty="0" smtClean="0">
              <a:latin typeface="+mj-lt"/>
            </a:rPr>
            <a:t>« </a:t>
          </a:r>
          <a:r>
            <a:rPr lang="fr-CA" sz="1400" b="1" i="1" kern="1200" dirty="0" smtClean="0">
              <a:latin typeface="+mj-lt"/>
            </a:rPr>
            <a:t>Pour </a:t>
          </a:r>
          <a:r>
            <a:rPr lang="fr-CA" sz="1400" b="1" i="1" kern="1200" dirty="0" smtClean="0">
              <a:latin typeface="+mj-lt"/>
            </a:rPr>
            <a:t>chaque élève une </a:t>
          </a:r>
          <a:r>
            <a:rPr lang="fr-CA" sz="1400" b="1" i="1" kern="1200" dirty="0" smtClean="0">
              <a:latin typeface="+mj-lt"/>
            </a:rPr>
            <a:t>réussite »</a:t>
          </a:r>
          <a:endParaRPr lang="fr-CA" sz="1400" b="1" i="1" kern="1200" dirty="0">
            <a:latin typeface="+mj-lt"/>
          </a:endParaRPr>
        </a:p>
      </dsp:txBody>
      <dsp:txXfrm>
        <a:off x="786931" y="1618707"/>
        <a:ext cx="2865575" cy="960888"/>
      </dsp:txXfrm>
    </dsp:sp>
    <dsp:sp modelId="{B8552C84-70E7-4E8D-886D-6D01548264DA}">
      <dsp:nvSpPr>
        <dsp:cNvPr id="0" name=""/>
        <dsp:cNvSpPr/>
      </dsp:nvSpPr>
      <dsp:spPr>
        <a:xfrm>
          <a:off x="366675" y="1444939"/>
          <a:ext cx="390360" cy="1773466"/>
        </a:xfrm>
        <a:custGeom>
          <a:avLst/>
          <a:gdLst/>
          <a:ahLst/>
          <a:cxnLst/>
          <a:rect l="0" t="0" r="0" b="0"/>
          <a:pathLst>
            <a:path>
              <a:moveTo>
                <a:pt x="0" y="0"/>
              </a:moveTo>
              <a:lnTo>
                <a:pt x="0" y="1773466"/>
              </a:lnTo>
              <a:lnTo>
                <a:pt x="390360" y="17734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AEC859-AB94-4699-93DF-202BB52BBF7D}">
      <dsp:nvSpPr>
        <dsp:cNvPr id="0" name=""/>
        <dsp:cNvSpPr/>
      </dsp:nvSpPr>
      <dsp:spPr>
        <a:xfrm>
          <a:off x="757036" y="2816149"/>
          <a:ext cx="2925365" cy="804512"/>
        </a:xfrm>
        <a:prstGeom prst="roundRect">
          <a:avLst>
            <a:gd name="adj" fmla="val 10000"/>
          </a:avLst>
        </a:prstGeom>
        <a:no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fr-CA" sz="1800" kern="1200" dirty="0" smtClean="0">
              <a:latin typeface="+mj-lt"/>
            </a:rPr>
            <a:t>Plan d’action</a:t>
          </a:r>
          <a:endParaRPr lang="fr-CA" sz="1800" kern="1200" dirty="0">
            <a:latin typeface="+mj-lt"/>
          </a:endParaRPr>
        </a:p>
      </dsp:txBody>
      <dsp:txXfrm>
        <a:off x="780599" y="2839712"/>
        <a:ext cx="2878239" cy="757386"/>
      </dsp:txXfrm>
    </dsp:sp>
    <dsp:sp modelId="{087E3303-60E2-4A13-AEDA-D307DDF82CFF}">
      <dsp:nvSpPr>
        <dsp:cNvPr id="0" name=""/>
        <dsp:cNvSpPr/>
      </dsp:nvSpPr>
      <dsp:spPr>
        <a:xfrm>
          <a:off x="4571888" y="393087"/>
          <a:ext cx="3656707" cy="115072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fr-CA" sz="1800" b="1" kern="1200" dirty="0" smtClean="0">
              <a:solidFill>
                <a:schemeClr val="tx1"/>
              </a:solidFill>
              <a:latin typeface="+mj-lt"/>
            </a:rPr>
            <a:t>Écoles et Centres</a:t>
          </a:r>
          <a:endParaRPr lang="fr-CA" sz="1800" b="1" kern="1200" dirty="0">
            <a:solidFill>
              <a:schemeClr val="tx1"/>
            </a:solidFill>
            <a:latin typeface="+mj-lt"/>
          </a:endParaRPr>
        </a:p>
      </dsp:txBody>
      <dsp:txXfrm>
        <a:off x="4605592" y="426791"/>
        <a:ext cx="3589299" cy="1083321"/>
      </dsp:txXfrm>
    </dsp:sp>
    <dsp:sp modelId="{72BC0709-E20C-4890-BA3C-6F91DBF27ABE}">
      <dsp:nvSpPr>
        <dsp:cNvPr id="0" name=""/>
        <dsp:cNvSpPr/>
      </dsp:nvSpPr>
      <dsp:spPr>
        <a:xfrm>
          <a:off x="4937559" y="1543816"/>
          <a:ext cx="296485" cy="654212"/>
        </a:xfrm>
        <a:custGeom>
          <a:avLst/>
          <a:gdLst/>
          <a:ahLst/>
          <a:cxnLst/>
          <a:rect l="0" t="0" r="0" b="0"/>
          <a:pathLst>
            <a:path>
              <a:moveTo>
                <a:pt x="0" y="0"/>
              </a:moveTo>
              <a:lnTo>
                <a:pt x="0" y="654212"/>
              </a:lnTo>
              <a:lnTo>
                <a:pt x="296485" y="6542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48BDA0-4727-4704-8833-AEB982CB1DBA}">
      <dsp:nvSpPr>
        <dsp:cNvPr id="0" name=""/>
        <dsp:cNvSpPr/>
      </dsp:nvSpPr>
      <dsp:spPr>
        <a:xfrm>
          <a:off x="5234044" y="1687690"/>
          <a:ext cx="2925365" cy="10206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fr-CA" sz="1800" kern="1200" dirty="0" smtClean="0">
              <a:latin typeface="+mj-lt"/>
            </a:rPr>
            <a:t>Projet éducatif</a:t>
          </a:r>
        </a:p>
      </dsp:txBody>
      <dsp:txXfrm>
        <a:off x="5263939" y="1717585"/>
        <a:ext cx="2865575" cy="960888"/>
      </dsp:txXfrm>
    </dsp:sp>
    <dsp:sp modelId="{7B6C9DCC-7AAB-44D0-97C9-D058A67782E7}">
      <dsp:nvSpPr>
        <dsp:cNvPr id="0" name=""/>
        <dsp:cNvSpPr/>
      </dsp:nvSpPr>
      <dsp:spPr>
        <a:xfrm>
          <a:off x="4937559" y="1543816"/>
          <a:ext cx="257373" cy="1754222"/>
        </a:xfrm>
        <a:custGeom>
          <a:avLst/>
          <a:gdLst/>
          <a:ahLst/>
          <a:cxnLst/>
          <a:rect l="0" t="0" r="0" b="0"/>
          <a:pathLst>
            <a:path>
              <a:moveTo>
                <a:pt x="0" y="0"/>
              </a:moveTo>
              <a:lnTo>
                <a:pt x="0" y="1754222"/>
              </a:lnTo>
              <a:lnTo>
                <a:pt x="257373" y="17542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032151-D8E6-4A04-87E6-FBC2FB1E964D}">
      <dsp:nvSpPr>
        <dsp:cNvPr id="0" name=""/>
        <dsp:cNvSpPr/>
      </dsp:nvSpPr>
      <dsp:spPr>
        <a:xfrm>
          <a:off x="5194932" y="2843355"/>
          <a:ext cx="2925365" cy="90936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fr-CA" sz="1800" kern="1200" dirty="0" smtClean="0">
              <a:latin typeface="+mj-lt"/>
            </a:rPr>
            <a:t>Plan </a:t>
          </a:r>
          <a:r>
            <a:rPr lang="fr-CA" sz="1800" kern="1200" dirty="0" smtClean="0">
              <a:latin typeface="+mj-lt"/>
            </a:rPr>
            <a:t>d’action</a:t>
          </a:r>
        </a:p>
      </dsp:txBody>
      <dsp:txXfrm>
        <a:off x="5221566" y="2869989"/>
        <a:ext cx="2872097" cy="85610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pPr>
              <a:defRPr/>
            </a:pPr>
            <a:endParaRPr lang="fr-CA"/>
          </a:p>
        </p:txBody>
      </p:sp>
      <p:sp>
        <p:nvSpPr>
          <p:cNvPr id="3" name="Espace réservé de la date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pPr>
              <a:defRPr/>
            </a:pPr>
            <a:fld id="{3DB4263F-BFBE-4BD8-BBB2-A7C3D2EE8E74}" type="datetimeFigureOut">
              <a:rPr lang="fr-CA"/>
              <a:pPr>
                <a:defRPr/>
              </a:pPr>
              <a:t>2019-10-22</a:t>
            </a:fld>
            <a:endParaRPr lang="fr-CA"/>
          </a:p>
        </p:txBody>
      </p:sp>
      <p:sp>
        <p:nvSpPr>
          <p:cNvPr id="4" name="Espace réservé du pied de page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pPr>
              <a:defRPr/>
            </a:pPr>
            <a:endParaRPr lang="fr-CA"/>
          </a:p>
        </p:txBody>
      </p:sp>
      <p:sp>
        <p:nvSpPr>
          <p:cNvPr id="5" name="Espace réservé du numéro de diapositive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pPr>
              <a:defRPr/>
            </a:pPr>
            <a:fld id="{CE0F38E6-1B10-4244-B04E-F035DB0634F3}" type="slidenum">
              <a:rPr lang="fr-CA"/>
              <a:pPr>
                <a:defRPr/>
              </a:pPr>
              <a:t>‹N°›</a:t>
            </a:fld>
            <a:endParaRPr lang="fr-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4165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3" tIns="46648" rIns="93293" bIns="46648" numCol="1" anchor="t" anchorCtr="0" compatLnSpc="1">
            <a:prstTxWarp prst="textNoShape">
              <a:avLst/>
            </a:prstTxWarp>
          </a:bodyPr>
          <a:lstStyle>
            <a:lvl1pPr algn="l" defTabSz="932994" eaLnBrk="1" hangingPunct="1">
              <a:defRPr sz="1200">
                <a:latin typeface="Arial" charset="0"/>
              </a:defRPr>
            </a:lvl1pPr>
          </a:lstStyle>
          <a:p>
            <a:pPr>
              <a:defRPr/>
            </a:pPr>
            <a:endParaRPr lang="fr-CA"/>
          </a:p>
        </p:txBody>
      </p:sp>
      <p:sp>
        <p:nvSpPr>
          <p:cNvPr id="59395" name="Rectangle 3"/>
          <p:cNvSpPr>
            <a:spLocks noGrp="1" noChangeArrowheads="1"/>
          </p:cNvSpPr>
          <p:nvPr>
            <p:ph type="dt" idx="1"/>
          </p:nvPr>
        </p:nvSpPr>
        <p:spPr bwMode="auto">
          <a:xfrm>
            <a:off x="3979863" y="0"/>
            <a:ext cx="304165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3" tIns="46648" rIns="93293" bIns="46648" numCol="1" anchor="t" anchorCtr="0" compatLnSpc="1">
            <a:prstTxWarp prst="textNoShape">
              <a:avLst/>
            </a:prstTxWarp>
          </a:bodyPr>
          <a:lstStyle>
            <a:lvl1pPr algn="r" defTabSz="932994" eaLnBrk="1" hangingPunct="1">
              <a:defRPr sz="1200">
                <a:latin typeface="Arial" charset="0"/>
              </a:defRPr>
            </a:lvl1pPr>
          </a:lstStyle>
          <a:p>
            <a:pPr>
              <a:defRPr/>
            </a:pPr>
            <a:endParaRPr lang="fr-CA"/>
          </a:p>
        </p:txBody>
      </p:sp>
      <p:sp>
        <p:nvSpPr>
          <p:cNvPr id="3076" name="Rectangle 4"/>
          <p:cNvSpPr>
            <a:spLocks noRot="1" noChangeArrowheads="1" noTextEdit="1"/>
          </p:cNvSpPr>
          <p:nvPr>
            <p:ph type="sldImg" idx="2"/>
          </p:nvPr>
        </p:nvSpPr>
        <p:spPr bwMode="auto">
          <a:xfrm>
            <a:off x="1184275" y="696913"/>
            <a:ext cx="4654550" cy="34925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701675" y="4422775"/>
            <a:ext cx="5619750" cy="418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3" tIns="46648" rIns="93293" bIns="46648" numCol="1" anchor="t" anchorCtr="0" compatLnSpc="1">
            <a:prstTxWarp prst="textNoShape">
              <a:avLst/>
            </a:prstTxWarp>
          </a:bodyPr>
          <a:lstStyle/>
          <a:p>
            <a:pPr lvl="0"/>
            <a:r>
              <a:rPr lang="fr-CA" noProof="0" smtClean="0"/>
              <a:t>Cliquez pour modifier les styles du texte du masque</a:t>
            </a:r>
          </a:p>
          <a:p>
            <a:pPr lvl="1"/>
            <a:r>
              <a:rPr lang="fr-CA" noProof="0" smtClean="0"/>
              <a:t>Deuxième niveau</a:t>
            </a:r>
          </a:p>
          <a:p>
            <a:pPr lvl="2"/>
            <a:r>
              <a:rPr lang="fr-CA" noProof="0" smtClean="0"/>
              <a:t>Troisième niveau</a:t>
            </a:r>
          </a:p>
          <a:p>
            <a:pPr lvl="3"/>
            <a:r>
              <a:rPr lang="fr-CA" noProof="0" smtClean="0"/>
              <a:t>Quatrième niveau</a:t>
            </a:r>
          </a:p>
          <a:p>
            <a:pPr lvl="4"/>
            <a:r>
              <a:rPr lang="fr-CA" noProof="0" smtClean="0"/>
              <a:t>Cinquième niveau</a:t>
            </a:r>
          </a:p>
        </p:txBody>
      </p:sp>
      <p:sp>
        <p:nvSpPr>
          <p:cNvPr id="59398" name="Rectangle 6"/>
          <p:cNvSpPr>
            <a:spLocks noGrp="1" noChangeArrowheads="1"/>
          </p:cNvSpPr>
          <p:nvPr>
            <p:ph type="ftr" sz="quarter" idx="4"/>
          </p:nvPr>
        </p:nvSpPr>
        <p:spPr bwMode="auto">
          <a:xfrm>
            <a:off x="0" y="8842375"/>
            <a:ext cx="304165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3" tIns="46648" rIns="93293" bIns="46648" numCol="1" anchor="b" anchorCtr="0" compatLnSpc="1">
            <a:prstTxWarp prst="textNoShape">
              <a:avLst/>
            </a:prstTxWarp>
          </a:bodyPr>
          <a:lstStyle>
            <a:lvl1pPr algn="l" defTabSz="932994" eaLnBrk="1" hangingPunct="1">
              <a:defRPr sz="1200">
                <a:latin typeface="Arial" charset="0"/>
              </a:defRPr>
            </a:lvl1pPr>
          </a:lstStyle>
          <a:p>
            <a:pPr>
              <a:defRPr/>
            </a:pPr>
            <a:endParaRPr lang="fr-CA"/>
          </a:p>
        </p:txBody>
      </p:sp>
      <p:sp>
        <p:nvSpPr>
          <p:cNvPr id="59399" name="Rectangle 7"/>
          <p:cNvSpPr>
            <a:spLocks noGrp="1" noChangeArrowheads="1"/>
          </p:cNvSpPr>
          <p:nvPr>
            <p:ph type="sldNum" sz="quarter" idx="5"/>
          </p:nvPr>
        </p:nvSpPr>
        <p:spPr bwMode="auto">
          <a:xfrm>
            <a:off x="3979863" y="8842375"/>
            <a:ext cx="304165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3" tIns="46648" rIns="93293" bIns="46648" numCol="1" anchor="b" anchorCtr="0" compatLnSpc="1">
            <a:prstTxWarp prst="textNoShape">
              <a:avLst/>
            </a:prstTxWarp>
          </a:bodyPr>
          <a:lstStyle>
            <a:lvl1pPr algn="r" defTabSz="932299" eaLnBrk="1" hangingPunct="1">
              <a:defRPr sz="1200">
                <a:latin typeface="Arial" panose="020B0604020202020204" pitchFamily="34" charset="0"/>
              </a:defRPr>
            </a:lvl1pPr>
          </a:lstStyle>
          <a:p>
            <a:pPr>
              <a:defRPr/>
            </a:pPr>
            <a:fld id="{83731883-A1C2-4E5B-A2FD-189B76B00268}" type="slidenum">
              <a:rPr lang="fr-CA" altLang="fr-FR"/>
              <a:pPr>
                <a:defRPr/>
              </a:pPr>
              <a:t>‹N°›</a:t>
            </a:fld>
            <a:endParaRPr lang="fr-CA"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defTabSz="930275">
              <a:spcBef>
                <a:spcPct val="30000"/>
              </a:spcBef>
              <a:defRPr sz="1200">
                <a:solidFill>
                  <a:schemeClr val="tx1"/>
                </a:solidFill>
                <a:latin typeface="Arial" panose="020B0604020202020204" pitchFamily="34" charset="0"/>
              </a:defRPr>
            </a:lvl1pPr>
            <a:lvl2pPr marL="746125" indent="-285750" defTabSz="930275">
              <a:spcBef>
                <a:spcPct val="30000"/>
              </a:spcBef>
              <a:defRPr sz="1200">
                <a:solidFill>
                  <a:schemeClr val="tx1"/>
                </a:solidFill>
                <a:latin typeface="Arial" panose="020B0604020202020204" pitchFamily="34" charset="0"/>
              </a:defRPr>
            </a:lvl2pPr>
            <a:lvl3pPr marL="1149350" indent="-228600" defTabSz="930275">
              <a:spcBef>
                <a:spcPct val="30000"/>
              </a:spcBef>
              <a:defRPr sz="1200">
                <a:solidFill>
                  <a:schemeClr val="tx1"/>
                </a:solidFill>
                <a:latin typeface="Arial" panose="020B0604020202020204" pitchFamily="34" charset="0"/>
              </a:defRPr>
            </a:lvl3pPr>
            <a:lvl4pPr marL="1609725" indent="-228600" defTabSz="930275">
              <a:spcBef>
                <a:spcPct val="30000"/>
              </a:spcBef>
              <a:defRPr sz="1200">
                <a:solidFill>
                  <a:schemeClr val="tx1"/>
                </a:solidFill>
                <a:latin typeface="Arial" panose="020B0604020202020204" pitchFamily="34" charset="0"/>
              </a:defRPr>
            </a:lvl4pPr>
            <a:lvl5pPr marL="2070100" indent="-228600" defTabSz="930275">
              <a:spcBef>
                <a:spcPct val="30000"/>
              </a:spcBef>
              <a:defRPr sz="1200">
                <a:solidFill>
                  <a:schemeClr val="tx1"/>
                </a:solidFill>
                <a:latin typeface="Arial" panose="020B0604020202020204" pitchFamily="34" charset="0"/>
              </a:defRPr>
            </a:lvl5pPr>
            <a:lvl6pPr marL="2527300" indent="-228600" defTabSz="930275" eaLnBrk="0" fontAlgn="base" hangingPunct="0">
              <a:spcBef>
                <a:spcPct val="30000"/>
              </a:spcBef>
              <a:spcAft>
                <a:spcPct val="0"/>
              </a:spcAft>
              <a:defRPr sz="1200">
                <a:solidFill>
                  <a:schemeClr val="tx1"/>
                </a:solidFill>
                <a:latin typeface="Arial" panose="020B0604020202020204" pitchFamily="34" charset="0"/>
              </a:defRPr>
            </a:lvl6pPr>
            <a:lvl7pPr marL="2984500" indent="-228600" defTabSz="930275" eaLnBrk="0" fontAlgn="base" hangingPunct="0">
              <a:spcBef>
                <a:spcPct val="30000"/>
              </a:spcBef>
              <a:spcAft>
                <a:spcPct val="0"/>
              </a:spcAft>
              <a:defRPr sz="1200">
                <a:solidFill>
                  <a:schemeClr val="tx1"/>
                </a:solidFill>
                <a:latin typeface="Arial" panose="020B0604020202020204" pitchFamily="34" charset="0"/>
              </a:defRPr>
            </a:lvl7pPr>
            <a:lvl8pPr marL="3441700" indent="-228600" defTabSz="930275" eaLnBrk="0" fontAlgn="base" hangingPunct="0">
              <a:spcBef>
                <a:spcPct val="30000"/>
              </a:spcBef>
              <a:spcAft>
                <a:spcPct val="0"/>
              </a:spcAft>
              <a:defRPr sz="1200">
                <a:solidFill>
                  <a:schemeClr val="tx1"/>
                </a:solidFill>
                <a:latin typeface="Arial" panose="020B0604020202020204" pitchFamily="34" charset="0"/>
              </a:defRPr>
            </a:lvl8pPr>
            <a:lvl9pPr marL="3898900" indent="-228600" defTabSz="93027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BE29C5B-F2B6-43CE-B9EC-4A5F3D76EA75}" type="slidenum">
              <a:rPr lang="fr-CA" altLang="fr-FR" smtClean="0"/>
              <a:pPr>
                <a:spcBef>
                  <a:spcPct val="0"/>
                </a:spcBef>
              </a:pPr>
              <a:t>4</a:t>
            </a:fld>
            <a:endParaRPr lang="fr-CA" altLang="fr-FR" smtClean="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fr-FR" altLang="fr-FR"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fr-FR" altLang="fr-FR" smtClean="0"/>
            </a:p>
          </p:txBody>
        </p:sp>
        <p:sp>
          <p:nvSpPr>
            <p:cNvPr id="6" name="Rectangle 9"/>
            <p:cNvSpPr>
              <a:spLocks noChangeArrowheads="1"/>
            </p:cNvSpPr>
            <p:nvPr userDrawn="1"/>
          </p:nvSpPr>
          <p:spPr bwMode="auto">
            <a:xfrm>
              <a:off x="1952" y="1680"/>
              <a:ext cx="1808" cy="1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fr-FR" altLang="fr-FR" smtClean="0"/>
            </a:p>
          </p:txBody>
        </p:sp>
        <p:sp>
          <p:nvSpPr>
            <p:cNvPr id="7" name="Rectangle 10"/>
            <p:cNvSpPr>
              <a:spLocks noChangeArrowheads="1"/>
            </p:cNvSpPr>
            <p:nvPr userDrawn="1"/>
          </p:nvSpPr>
          <p:spPr bwMode="auto">
            <a:xfrm>
              <a:off x="3760" y="1680"/>
              <a:ext cx="1808" cy="144"/>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fr-FR" altLang="fr-FR" smtClean="0"/>
            </a:p>
          </p:txBody>
        </p:sp>
      </p:grpSp>
      <p:sp>
        <p:nvSpPr>
          <p:cNvPr id="50178" name="Rectangle 2"/>
          <p:cNvSpPr>
            <a:spLocks noGrp="1" noChangeArrowheads="1"/>
          </p:cNvSpPr>
          <p:nvPr>
            <p:ph type="ctrTitle"/>
          </p:nvPr>
        </p:nvSpPr>
        <p:spPr>
          <a:xfrm>
            <a:off x="685800" y="685800"/>
            <a:ext cx="7772400" cy="2127250"/>
          </a:xfrm>
        </p:spPr>
        <p:txBody>
          <a:bodyPr/>
          <a:lstStyle>
            <a:lvl1pPr algn="ctr">
              <a:defRPr sz="5800"/>
            </a:lvl1pPr>
          </a:lstStyle>
          <a:p>
            <a:pPr lvl="0"/>
            <a:r>
              <a:rPr lang="fr-CA" noProof="0" smtClean="0"/>
              <a:t>Cliquez pour modifier le style du titre</a:t>
            </a:r>
          </a:p>
        </p:txBody>
      </p:sp>
      <p:sp>
        <p:nvSpPr>
          <p:cNvPr id="50179"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pPr lvl="0"/>
            <a:r>
              <a:rPr lang="fr-CA" noProof="0" smtClean="0"/>
              <a:t>Cliquez pour modifier le style des sous-titres du masque</a:t>
            </a:r>
          </a:p>
        </p:txBody>
      </p:sp>
      <p:sp>
        <p:nvSpPr>
          <p:cNvPr id="8" name="Rectangle 4"/>
          <p:cNvSpPr>
            <a:spLocks noGrp="1" noChangeArrowheads="1"/>
          </p:cNvSpPr>
          <p:nvPr>
            <p:ph type="dt" sz="half" idx="10"/>
          </p:nvPr>
        </p:nvSpPr>
        <p:spPr/>
        <p:txBody>
          <a:bodyPr/>
          <a:lstStyle>
            <a:lvl1pPr>
              <a:defRPr/>
            </a:lvl1pPr>
          </a:lstStyle>
          <a:p>
            <a:pPr>
              <a:defRPr/>
            </a:pPr>
            <a:endParaRPr lang="fr-CA"/>
          </a:p>
        </p:txBody>
      </p:sp>
      <p:sp>
        <p:nvSpPr>
          <p:cNvPr id="9" name="Rectangle 5"/>
          <p:cNvSpPr>
            <a:spLocks noGrp="1" noChangeArrowheads="1"/>
          </p:cNvSpPr>
          <p:nvPr>
            <p:ph type="ftr" sz="quarter" idx="11"/>
          </p:nvPr>
        </p:nvSpPr>
        <p:spPr/>
        <p:txBody>
          <a:bodyPr/>
          <a:lstStyle>
            <a:lvl1pPr>
              <a:defRPr/>
            </a:lvl1pPr>
          </a:lstStyle>
          <a:p>
            <a:pPr>
              <a:defRPr/>
            </a:pPr>
            <a:endParaRPr lang="fr-CA"/>
          </a:p>
        </p:txBody>
      </p:sp>
      <p:sp>
        <p:nvSpPr>
          <p:cNvPr id="10" name="Rectangle 6"/>
          <p:cNvSpPr>
            <a:spLocks noGrp="1" noChangeArrowheads="1"/>
          </p:cNvSpPr>
          <p:nvPr>
            <p:ph type="sldNum" sz="quarter" idx="12"/>
          </p:nvPr>
        </p:nvSpPr>
        <p:spPr/>
        <p:txBody>
          <a:bodyPr/>
          <a:lstStyle>
            <a:lvl1pPr>
              <a:defRPr/>
            </a:lvl1pPr>
          </a:lstStyle>
          <a:p>
            <a:pPr>
              <a:defRPr/>
            </a:pPr>
            <a:fld id="{57B56B5E-1ADD-40C9-A03B-B53038E425DA}" type="slidenum">
              <a:rPr lang="fr-CA" altLang="fr-FR"/>
              <a:pPr>
                <a:defRPr/>
              </a:pPr>
              <a:t>‹N°›</a:t>
            </a:fld>
            <a:endParaRPr lang="fr-CA" altLang="fr-FR"/>
          </a:p>
        </p:txBody>
      </p:sp>
    </p:spTree>
    <p:extLst>
      <p:ext uri="{BB962C8B-B14F-4D97-AF65-F5344CB8AC3E}">
        <p14:creationId xmlns:p14="http://schemas.microsoft.com/office/powerpoint/2010/main" val="2730739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CA"/>
          </a:p>
        </p:txBody>
      </p:sp>
      <p:sp>
        <p:nvSpPr>
          <p:cNvPr id="5" name="Rectangle 5"/>
          <p:cNvSpPr>
            <a:spLocks noGrp="1" noChangeArrowheads="1"/>
          </p:cNvSpPr>
          <p:nvPr>
            <p:ph type="ftr" sz="quarter" idx="11"/>
          </p:nvPr>
        </p:nvSpPr>
        <p:spPr>
          <a:ln/>
        </p:spPr>
        <p:txBody>
          <a:bodyPr/>
          <a:lstStyle>
            <a:lvl1pPr>
              <a:defRPr/>
            </a:lvl1pPr>
          </a:lstStyle>
          <a:p>
            <a:pPr>
              <a:defRPr/>
            </a:pPr>
            <a:endParaRPr lang="fr-CA"/>
          </a:p>
        </p:txBody>
      </p:sp>
      <p:sp>
        <p:nvSpPr>
          <p:cNvPr id="6" name="Rectangle 6"/>
          <p:cNvSpPr>
            <a:spLocks noGrp="1" noChangeArrowheads="1"/>
          </p:cNvSpPr>
          <p:nvPr>
            <p:ph type="sldNum" sz="quarter" idx="12"/>
          </p:nvPr>
        </p:nvSpPr>
        <p:spPr>
          <a:ln/>
        </p:spPr>
        <p:txBody>
          <a:bodyPr/>
          <a:lstStyle>
            <a:lvl1pPr>
              <a:defRPr/>
            </a:lvl1pPr>
          </a:lstStyle>
          <a:p>
            <a:pPr>
              <a:defRPr/>
            </a:pPr>
            <a:fld id="{556C2342-4188-4409-B14F-FE34F6489B5A}" type="slidenum">
              <a:rPr lang="fr-CA" altLang="fr-FR"/>
              <a:pPr>
                <a:defRPr/>
              </a:pPr>
              <a:t>‹N°›</a:t>
            </a:fld>
            <a:endParaRPr lang="fr-CA" altLang="fr-FR"/>
          </a:p>
        </p:txBody>
      </p:sp>
    </p:spTree>
    <p:extLst>
      <p:ext uri="{BB962C8B-B14F-4D97-AF65-F5344CB8AC3E}">
        <p14:creationId xmlns:p14="http://schemas.microsoft.com/office/powerpoint/2010/main" val="1498003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7813"/>
            <a:ext cx="2057400" cy="5853112"/>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277813"/>
            <a:ext cx="6019800" cy="585311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CA"/>
          </a:p>
        </p:txBody>
      </p:sp>
      <p:sp>
        <p:nvSpPr>
          <p:cNvPr id="5" name="Rectangle 5"/>
          <p:cNvSpPr>
            <a:spLocks noGrp="1" noChangeArrowheads="1"/>
          </p:cNvSpPr>
          <p:nvPr>
            <p:ph type="ftr" sz="quarter" idx="11"/>
          </p:nvPr>
        </p:nvSpPr>
        <p:spPr>
          <a:ln/>
        </p:spPr>
        <p:txBody>
          <a:bodyPr/>
          <a:lstStyle>
            <a:lvl1pPr>
              <a:defRPr/>
            </a:lvl1pPr>
          </a:lstStyle>
          <a:p>
            <a:pPr>
              <a:defRPr/>
            </a:pPr>
            <a:endParaRPr lang="fr-CA"/>
          </a:p>
        </p:txBody>
      </p:sp>
      <p:sp>
        <p:nvSpPr>
          <p:cNvPr id="6" name="Rectangle 6"/>
          <p:cNvSpPr>
            <a:spLocks noGrp="1" noChangeArrowheads="1"/>
          </p:cNvSpPr>
          <p:nvPr>
            <p:ph type="sldNum" sz="quarter" idx="12"/>
          </p:nvPr>
        </p:nvSpPr>
        <p:spPr>
          <a:ln/>
        </p:spPr>
        <p:txBody>
          <a:bodyPr/>
          <a:lstStyle>
            <a:lvl1pPr>
              <a:defRPr/>
            </a:lvl1pPr>
          </a:lstStyle>
          <a:p>
            <a:pPr>
              <a:defRPr/>
            </a:pPr>
            <a:fld id="{D46AD45D-991D-4075-8114-5D4C3AAC1CA4}" type="slidenum">
              <a:rPr lang="fr-CA" altLang="fr-FR"/>
              <a:pPr>
                <a:defRPr/>
              </a:pPr>
              <a:t>‹N°›</a:t>
            </a:fld>
            <a:endParaRPr lang="fr-CA" altLang="fr-FR"/>
          </a:p>
        </p:txBody>
      </p:sp>
    </p:spTree>
    <p:extLst>
      <p:ext uri="{BB962C8B-B14F-4D97-AF65-F5344CB8AC3E}">
        <p14:creationId xmlns:p14="http://schemas.microsoft.com/office/powerpoint/2010/main" val="2030214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re et diagramme ou organigramme">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1139825"/>
          </a:xfrm>
        </p:spPr>
        <p:txBody>
          <a:bodyPr/>
          <a:lstStyle/>
          <a:p>
            <a:r>
              <a:rPr lang="fr-FR" smtClean="0"/>
              <a:t>Modifiez le style du titre</a:t>
            </a:r>
            <a:endParaRPr lang="fr-CA"/>
          </a:p>
        </p:txBody>
      </p:sp>
      <p:sp>
        <p:nvSpPr>
          <p:cNvPr id="3" name="Espace réservé du graphique SmartArt 2"/>
          <p:cNvSpPr>
            <a:spLocks noGrp="1"/>
          </p:cNvSpPr>
          <p:nvPr>
            <p:ph type="dgm" idx="1"/>
          </p:nvPr>
        </p:nvSpPr>
        <p:spPr>
          <a:xfrm>
            <a:off x="457200" y="1600200"/>
            <a:ext cx="8229600" cy="4530725"/>
          </a:xfrm>
        </p:spPr>
        <p:txBody>
          <a:bodyPr/>
          <a:lstStyle/>
          <a:p>
            <a:pPr lvl="0"/>
            <a:endParaRPr lang="fr-CA"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fr-CA"/>
          </a:p>
        </p:txBody>
      </p:sp>
      <p:sp>
        <p:nvSpPr>
          <p:cNvPr id="5" name="Rectangle 5"/>
          <p:cNvSpPr>
            <a:spLocks noGrp="1" noChangeArrowheads="1"/>
          </p:cNvSpPr>
          <p:nvPr>
            <p:ph type="ftr" sz="quarter" idx="11"/>
          </p:nvPr>
        </p:nvSpPr>
        <p:spPr>
          <a:ln/>
        </p:spPr>
        <p:txBody>
          <a:bodyPr/>
          <a:lstStyle>
            <a:lvl1pPr>
              <a:defRPr/>
            </a:lvl1pPr>
          </a:lstStyle>
          <a:p>
            <a:pPr>
              <a:defRPr/>
            </a:pPr>
            <a:endParaRPr lang="fr-CA"/>
          </a:p>
        </p:txBody>
      </p:sp>
      <p:sp>
        <p:nvSpPr>
          <p:cNvPr id="6" name="Rectangle 6"/>
          <p:cNvSpPr>
            <a:spLocks noGrp="1" noChangeArrowheads="1"/>
          </p:cNvSpPr>
          <p:nvPr>
            <p:ph type="sldNum" sz="quarter" idx="12"/>
          </p:nvPr>
        </p:nvSpPr>
        <p:spPr>
          <a:ln/>
        </p:spPr>
        <p:txBody>
          <a:bodyPr/>
          <a:lstStyle>
            <a:lvl1pPr>
              <a:defRPr/>
            </a:lvl1pPr>
          </a:lstStyle>
          <a:p>
            <a:pPr>
              <a:defRPr/>
            </a:pPr>
            <a:fld id="{3A9E1C6C-BE20-4E38-8820-D71F4680F7B4}" type="slidenum">
              <a:rPr lang="fr-CA" altLang="fr-FR"/>
              <a:pPr>
                <a:defRPr/>
              </a:pPr>
              <a:t>‹N°›</a:t>
            </a:fld>
            <a:endParaRPr lang="fr-CA" altLang="fr-FR"/>
          </a:p>
        </p:txBody>
      </p:sp>
    </p:spTree>
    <p:extLst>
      <p:ext uri="{BB962C8B-B14F-4D97-AF65-F5344CB8AC3E}">
        <p14:creationId xmlns:p14="http://schemas.microsoft.com/office/powerpoint/2010/main" val="107012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CA"/>
          </a:p>
        </p:txBody>
      </p:sp>
      <p:sp>
        <p:nvSpPr>
          <p:cNvPr id="5" name="Rectangle 5"/>
          <p:cNvSpPr>
            <a:spLocks noGrp="1" noChangeArrowheads="1"/>
          </p:cNvSpPr>
          <p:nvPr>
            <p:ph type="ftr" sz="quarter" idx="11"/>
          </p:nvPr>
        </p:nvSpPr>
        <p:spPr>
          <a:ln/>
        </p:spPr>
        <p:txBody>
          <a:bodyPr/>
          <a:lstStyle>
            <a:lvl1pPr>
              <a:defRPr/>
            </a:lvl1pPr>
          </a:lstStyle>
          <a:p>
            <a:pPr>
              <a:defRPr/>
            </a:pPr>
            <a:endParaRPr lang="fr-CA"/>
          </a:p>
        </p:txBody>
      </p:sp>
      <p:sp>
        <p:nvSpPr>
          <p:cNvPr id="6" name="Rectangle 6"/>
          <p:cNvSpPr>
            <a:spLocks noGrp="1" noChangeArrowheads="1"/>
          </p:cNvSpPr>
          <p:nvPr>
            <p:ph type="sldNum" sz="quarter" idx="12"/>
          </p:nvPr>
        </p:nvSpPr>
        <p:spPr>
          <a:ln/>
        </p:spPr>
        <p:txBody>
          <a:bodyPr/>
          <a:lstStyle>
            <a:lvl1pPr>
              <a:defRPr/>
            </a:lvl1pPr>
          </a:lstStyle>
          <a:p>
            <a:pPr>
              <a:defRPr/>
            </a:pPr>
            <a:fld id="{75D9C3EA-2661-4B63-8069-089E7F204F18}" type="slidenum">
              <a:rPr lang="fr-CA" altLang="fr-FR"/>
              <a:pPr>
                <a:defRPr/>
              </a:pPr>
              <a:t>‹N°›</a:t>
            </a:fld>
            <a:endParaRPr lang="fr-CA" altLang="fr-FR"/>
          </a:p>
        </p:txBody>
      </p:sp>
    </p:spTree>
    <p:extLst>
      <p:ext uri="{BB962C8B-B14F-4D97-AF65-F5344CB8AC3E}">
        <p14:creationId xmlns:p14="http://schemas.microsoft.com/office/powerpoint/2010/main" val="1649869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CA"/>
          </a:p>
        </p:txBody>
      </p:sp>
      <p:sp>
        <p:nvSpPr>
          <p:cNvPr id="5" name="Rectangle 5"/>
          <p:cNvSpPr>
            <a:spLocks noGrp="1" noChangeArrowheads="1"/>
          </p:cNvSpPr>
          <p:nvPr>
            <p:ph type="ftr" sz="quarter" idx="11"/>
          </p:nvPr>
        </p:nvSpPr>
        <p:spPr>
          <a:ln/>
        </p:spPr>
        <p:txBody>
          <a:bodyPr/>
          <a:lstStyle>
            <a:lvl1pPr>
              <a:defRPr/>
            </a:lvl1pPr>
          </a:lstStyle>
          <a:p>
            <a:pPr>
              <a:defRPr/>
            </a:pPr>
            <a:endParaRPr lang="fr-CA"/>
          </a:p>
        </p:txBody>
      </p:sp>
      <p:sp>
        <p:nvSpPr>
          <p:cNvPr id="6" name="Rectangle 6"/>
          <p:cNvSpPr>
            <a:spLocks noGrp="1" noChangeArrowheads="1"/>
          </p:cNvSpPr>
          <p:nvPr>
            <p:ph type="sldNum" sz="quarter" idx="12"/>
          </p:nvPr>
        </p:nvSpPr>
        <p:spPr>
          <a:ln/>
        </p:spPr>
        <p:txBody>
          <a:bodyPr/>
          <a:lstStyle>
            <a:lvl1pPr>
              <a:defRPr/>
            </a:lvl1pPr>
          </a:lstStyle>
          <a:p>
            <a:pPr>
              <a:defRPr/>
            </a:pPr>
            <a:fld id="{EAB3CA5B-0960-4C5A-B386-A065C663CBF5}" type="slidenum">
              <a:rPr lang="fr-CA" altLang="fr-FR"/>
              <a:pPr>
                <a:defRPr/>
              </a:pPr>
              <a:t>‹N°›</a:t>
            </a:fld>
            <a:endParaRPr lang="fr-CA" altLang="fr-FR"/>
          </a:p>
        </p:txBody>
      </p:sp>
    </p:spTree>
    <p:extLst>
      <p:ext uri="{BB962C8B-B14F-4D97-AF65-F5344CB8AC3E}">
        <p14:creationId xmlns:p14="http://schemas.microsoft.com/office/powerpoint/2010/main" val="2722700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Rectangle 4"/>
          <p:cNvSpPr>
            <a:spLocks noGrp="1" noChangeArrowheads="1"/>
          </p:cNvSpPr>
          <p:nvPr>
            <p:ph type="dt" sz="half" idx="10"/>
          </p:nvPr>
        </p:nvSpPr>
        <p:spPr>
          <a:ln/>
        </p:spPr>
        <p:txBody>
          <a:bodyPr/>
          <a:lstStyle>
            <a:lvl1pPr>
              <a:defRPr/>
            </a:lvl1pPr>
          </a:lstStyle>
          <a:p>
            <a:pPr>
              <a:defRPr/>
            </a:pPr>
            <a:endParaRPr lang="fr-CA"/>
          </a:p>
        </p:txBody>
      </p:sp>
      <p:sp>
        <p:nvSpPr>
          <p:cNvPr id="6" name="Rectangle 5"/>
          <p:cNvSpPr>
            <a:spLocks noGrp="1" noChangeArrowheads="1"/>
          </p:cNvSpPr>
          <p:nvPr>
            <p:ph type="ftr" sz="quarter" idx="11"/>
          </p:nvPr>
        </p:nvSpPr>
        <p:spPr>
          <a:ln/>
        </p:spPr>
        <p:txBody>
          <a:bodyPr/>
          <a:lstStyle>
            <a:lvl1pPr>
              <a:defRPr/>
            </a:lvl1pPr>
          </a:lstStyle>
          <a:p>
            <a:pPr>
              <a:defRPr/>
            </a:pPr>
            <a:endParaRPr lang="fr-CA"/>
          </a:p>
        </p:txBody>
      </p:sp>
      <p:sp>
        <p:nvSpPr>
          <p:cNvPr id="7" name="Rectangle 6"/>
          <p:cNvSpPr>
            <a:spLocks noGrp="1" noChangeArrowheads="1"/>
          </p:cNvSpPr>
          <p:nvPr>
            <p:ph type="sldNum" sz="quarter" idx="12"/>
          </p:nvPr>
        </p:nvSpPr>
        <p:spPr>
          <a:ln/>
        </p:spPr>
        <p:txBody>
          <a:bodyPr/>
          <a:lstStyle>
            <a:lvl1pPr>
              <a:defRPr/>
            </a:lvl1pPr>
          </a:lstStyle>
          <a:p>
            <a:pPr>
              <a:defRPr/>
            </a:pPr>
            <a:fld id="{52DFA3C5-C9D4-4191-8E1F-51283B711DDA}" type="slidenum">
              <a:rPr lang="fr-CA" altLang="fr-FR"/>
              <a:pPr>
                <a:defRPr/>
              </a:pPr>
              <a:t>‹N°›</a:t>
            </a:fld>
            <a:endParaRPr lang="fr-CA" altLang="fr-FR"/>
          </a:p>
        </p:txBody>
      </p:sp>
    </p:spTree>
    <p:extLst>
      <p:ext uri="{BB962C8B-B14F-4D97-AF65-F5344CB8AC3E}">
        <p14:creationId xmlns:p14="http://schemas.microsoft.com/office/powerpoint/2010/main" val="3896919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Rectangle 4"/>
          <p:cNvSpPr>
            <a:spLocks noGrp="1" noChangeArrowheads="1"/>
          </p:cNvSpPr>
          <p:nvPr>
            <p:ph type="dt" sz="half" idx="10"/>
          </p:nvPr>
        </p:nvSpPr>
        <p:spPr>
          <a:ln/>
        </p:spPr>
        <p:txBody>
          <a:bodyPr/>
          <a:lstStyle>
            <a:lvl1pPr>
              <a:defRPr/>
            </a:lvl1pPr>
          </a:lstStyle>
          <a:p>
            <a:pPr>
              <a:defRPr/>
            </a:pPr>
            <a:endParaRPr lang="fr-CA"/>
          </a:p>
        </p:txBody>
      </p:sp>
      <p:sp>
        <p:nvSpPr>
          <p:cNvPr id="8" name="Rectangle 5"/>
          <p:cNvSpPr>
            <a:spLocks noGrp="1" noChangeArrowheads="1"/>
          </p:cNvSpPr>
          <p:nvPr>
            <p:ph type="ftr" sz="quarter" idx="11"/>
          </p:nvPr>
        </p:nvSpPr>
        <p:spPr>
          <a:ln/>
        </p:spPr>
        <p:txBody>
          <a:bodyPr/>
          <a:lstStyle>
            <a:lvl1pPr>
              <a:defRPr/>
            </a:lvl1pPr>
          </a:lstStyle>
          <a:p>
            <a:pPr>
              <a:defRPr/>
            </a:pPr>
            <a:endParaRPr lang="fr-CA"/>
          </a:p>
        </p:txBody>
      </p:sp>
      <p:sp>
        <p:nvSpPr>
          <p:cNvPr id="9" name="Rectangle 6"/>
          <p:cNvSpPr>
            <a:spLocks noGrp="1" noChangeArrowheads="1"/>
          </p:cNvSpPr>
          <p:nvPr>
            <p:ph type="sldNum" sz="quarter" idx="12"/>
          </p:nvPr>
        </p:nvSpPr>
        <p:spPr>
          <a:ln/>
        </p:spPr>
        <p:txBody>
          <a:bodyPr/>
          <a:lstStyle>
            <a:lvl1pPr>
              <a:defRPr/>
            </a:lvl1pPr>
          </a:lstStyle>
          <a:p>
            <a:pPr>
              <a:defRPr/>
            </a:pPr>
            <a:fld id="{4EB6F024-527F-4F25-87D1-1DFF1DCACCF7}" type="slidenum">
              <a:rPr lang="fr-CA" altLang="fr-FR"/>
              <a:pPr>
                <a:defRPr/>
              </a:pPr>
              <a:t>‹N°›</a:t>
            </a:fld>
            <a:endParaRPr lang="fr-CA" altLang="fr-FR"/>
          </a:p>
        </p:txBody>
      </p:sp>
    </p:spTree>
    <p:extLst>
      <p:ext uri="{BB962C8B-B14F-4D97-AF65-F5344CB8AC3E}">
        <p14:creationId xmlns:p14="http://schemas.microsoft.com/office/powerpoint/2010/main" val="92067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Rectangle 4"/>
          <p:cNvSpPr>
            <a:spLocks noGrp="1" noChangeArrowheads="1"/>
          </p:cNvSpPr>
          <p:nvPr>
            <p:ph type="dt" sz="half" idx="10"/>
          </p:nvPr>
        </p:nvSpPr>
        <p:spPr>
          <a:ln/>
        </p:spPr>
        <p:txBody>
          <a:bodyPr/>
          <a:lstStyle>
            <a:lvl1pPr>
              <a:defRPr/>
            </a:lvl1pPr>
          </a:lstStyle>
          <a:p>
            <a:pPr>
              <a:defRPr/>
            </a:pPr>
            <a:endParaRPr lang="fr-CA"/>
          </a:p>
        </p:txBody>
      </p:sp>
      <p:sp>
        <p:nvSpPr>
          <p:cNvPr id="4" name="Rectangle 5"/>
          <p:cNvSpPr>
            <a:spLocks noGrp="1" noChangeArrowheads="1"/>
          </p:cNvSpPr>
          <p:nvPr>
            <p:ph type="ftr" sz="quarter" idx="11"/>
          </p:nvPr>
        </p:nvSpPr>
        <p:spPr>
          <a:ln/>
        </p:spPr>
        <p:txBody>
          <a:bodyPr/>
          <a:lstStyle>
            <a:lvl1pPr>
              <a:defRPr/>
            </a:lvl1pPr>
          </a:lstStyle>
          <a:p>
            <a:pPr>
              <a:defRPr/>
            </a:pPr>
            <a:endParaRPr lang="fr-CA"/>
          </a:p>
        </p:txBody>
      </p:sp>
      <p:sp>
        <p:nvSpPr>
          <p:cNvPr id="5" name="Rectangle 6"/>
          <p:cNvSpPr>
            <a:spLocks noGrp="1" noChangeArrowheads="1"/>
          </p:cNvSpPr>
          <p:nvPr>
            <p:ph type="sldNum" sz="quarter" idx="12"/>
          </p:nvPr>
        </p:nvSpPr>
        <p:spPr>
          <a:ln/>
        </p:spPr>
        <p:txBody>
          <a:bodyPr/>
          <a:lstStyle>
            <a:lvl1pPr>
              <a:defRPr/>
            </a:lvl1pPr>
          </a:lstStyle>
          <a:p>
            <a:pPr>
              <a:defRPr/>
            </a:pPr>
            <a:fld id="{A9C90C1C-18D2-49A2-A965-DF1BA8015FD3}" type="slidenum">
              <a:rPr lang="fr-CA" altLang="fr-FR"/>
              <a:pPr>
                <a:defRPr/>
              </a:pPr>
              <a:t>‹N°›</a:t>
            </a:fld>
            <a:endParaRPr lang="fr-CA" altLang="fr-FR"/>
          </a:p>
        </p:txBody>
      </p:sp>
    </p:spTree>
    <p:extLst>
      <p:ext uri="{BB962C8B-B14F-4D97-AF65-F5344CB8AC3E}">
        <p14:creationId xmlns:p14="http://schemas.microsoft.com/office/powerpoint/2010/main" val="3623212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CA"/>
          </a:p>
        </p:txBody>
      </p:sp>
      <p:sp>
        <p:nvSpPr>
          <p:cNvPr id="3" name="Rectangle 5"/>
          <p:cNvSpPr>
            <a:spLocks noGrp="1" noChangeArrowheads="1"/>
          </p:cNvSpPr>
          <p:nvPr>
            <p:ph type="ftr" sz="quarter" idx="11"/>
          </p:nvPr>
        </p:nvSpPr>
        <p:spPr>
          <a:ln/>
        </p:spPr>
        <p:txBody>
          <a:bodyPr/>
          <a:lstStyle>
            <a:lvl1pPr>
              <a:defRPr/>
            </a:lvl1pPr>
          </a:lstStyle>
          <a:p>
            <a:pPr>
              <a:defRPr/>
            </a:pPr>
            <a:endParaRPr lang="fr-CA"/>
          </a:p>
        </p:txBody>
      </p:sp>
      <p:sp>
        <p:nvSpPr>
          <p:cNvPr id="4" name="Rectangle 6"/>
          <p:cNvSpPr>
            <a:spLocks noGrp="1" noChangeArrowheads="1"/>
          </p:cNvSpPr>
          <p:nvPr>
            <p:ph type="sldNum" sz="quarter" idx="12"/>
          </p:nvPr>
        </p:nvSpPr>
        <p:spPr>
          <a:ln/>
        </p:spPr>
        <p:txBody>
          <a:bodyPr/>
          <a:lstStyle>
            <a:lvl1pPr>
              <a:defRPr/>
            </a:lvl1pPr>
          </a:lstStyle>
          <a:p>
            <a:pPr>
              <a:defRPr/>
            </a:pPr>
            <a:fld id="{2AC5C797-1A0E-4CDC-B0E7-489D53222867}" type="slidenum">
              <a:rPr lang="fr-CA" altLang="fr-FR"/>
              <a:pPr>
                <a:defRPr/>
              </a:pPr>
              <a:t>‹N°›</a:t>
            </a:fld>
            <a:endParaRPr lang="fr-CA" altLang="fr-FR"/>
          </a:p>
        </p:txBody>
      </p:sp>
    </p:spTree>
    <p:extLst>
      <p:ext uri="{BB962C8B-B14F-4D97-AF65-F5344CB8AC3E}">
        <p14:creationId xmlns:p14="http://schemas.microsoft.com/office/powerpoint/2010/main" val="2395565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CA"/>
          </a:p>
        </p:txBody>
      </p:sp>
      <p:sp>
        <p:nvSpPr>
          <p:cNvPr id="6" name="Rectangle 5"/>
          <p:cNvSpPr>
            <a:spLocks noGrp="1" noChangeArrowheads="1"/>
          </p:cNvSpPr>
          <p:nvPr>
            <p:ph type="ftr" sz="quarter" idx="11"/>
          </p:nvPr>
        </p:nvSpPr>
        <p:spPr>
          <a:ln/>
        </p:spPr>
        <p:txBody>
          <a:bodyPr/>
          <a:lstStyle>
            <a:lvl1pPr>
              <a:defRPr/>
            </a:lvl1pPr>
          </a:lstStyle>
          <a:p>
            <a:pPr>
              <a:defRPr/>
            </a:pPr>
            <a:endParaRPr lang="fr-CA"/>
          </a:p>
        </p:txBody>
      </p:sp>
      <p:sp>
        <p:nvSpPr>
          <p:cNvPr id="7" name="Rectangle 6"/>
          <p:cNvSpPr>
            <a:spLocks noGrp="1" noChangeArrowheads="1"/>
          </p:cNvSpPr>
          <p:nvPr>
            <p:ph type="sldNum" sz="quarter" idx="12"/>
          </p:nvPr>
        </p:nvSpPr>
        <p:spPr>
          <a:ln/>
        </p:spPr>
        <p:txBody>
          <a:bodyPr/>
          <a:lstStyle>
            <a:lvl1pPr>
              <a:defRPr/>
            </a:lvl1pPr>
          </a:lstStyle>
          <a:p>
            <a:pPr>
              <a:defRPr/>
            </a:pPr>
            <a:fld id="{AE95B385-E19E-4824-9863-E9994FD0F9A5}" type="slidenum">
              <a:rPr lang="fr-CA" altLang="fr-FR"/>
              <a:pPr>
                <a:defRPr/>
              </a:pPr>
              <a:t>‹N°›</a:t>
            </a:fld>
            <a:endParaRPr lang="fr-CA" altLang="fr-FR"/>
          </a:p>
        </p:txBody>
      </p:sp>
    </p:spTree>
    <p:extLst>
      <p:ext uri="{BB962C8B-B14F-4D97-AF65-F5344CB8AC3E}">
        <p14:creationId xmlns:p14="http://schemas.microsoft.com/office/powerpoint/2010/main" val="1617343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CA"/>
          </a:p>
        </p:txBody>
      </p:sp>
      <p:sp>
        <p:nvSpPr>
          <p:cNvPr id="6" name="Rectangle 5"/>
          <p:cNvSpPr>
            <a:spLocks noGrp="1" noChangeArrowheads="1"/>
          </p:cNvSpPr>
          <p:nvPr>
            <p:ph type="ftr" sz="quarter" idx="11"/>
          </p:nvPr>
        </p:nvSpPr>
        <p:spPr>
          <a:ln/>
        </p:spPr>
        <p:txBody>
          <a:bodyPr/>
          <a:lstStyle>
            <a:lvl1pPr>
              <a:defRPr/>
            </a:lvl1pPr>
          </a:lstStyle>
          <a:p>
            <a:pPr>
              <a:defRPr/>
            </a:pPr>
            <a:endParaRPr lang="fr-CA"/>
          </a:p>
        </p:txBody>
      </p:sp>
      <p:sp>
        <p:nvSpPr>
          <p:cNvPr id="7" name="Rectangle 6"/>
          <p:cNvSpPr>
            <a:spLocks noGrp="1" noChangeArrowheads="1"/>
          </p:cNvSpPr>
          <p:nvPr>
            <p:ph type="sldNum" sz="quarter" idx="12"/>
          </p:nvPr>
        </p:nvSpPr>
        <p:spPr>
          <a:ln/>
        </p:spPr>
        <p:txBody>
          <a:bodyPr/>
          <a:lstStyle>
            <a:lvl1pPr>
              <a:defRPr/>
            </a:lvl1pPr>
          </a:lstStyle>
          <a:p>
            <a:pPr>
              <a:defRPr/>
            </a:pPr>
            <a:fld id="{EADCA73D-080D-437C-9AF4-911BF119484D}" type="slidenum">
              <a:rPr lang="fr-CA" altLang="fr-FR"/>
              <a:pPr>
                <a:defRPr/>
              </a:pPr>
              <a:t>‹N°›</a:t>
            </a:fld>
            <a:endParaRPr lang="fr-CA" altLang="fr-FR"/>
          </a:p>
        </p:txBody>
      </p:sp>
    </p:spTree>
    <p:extLst>
      <p:ext uri="{BB962C8B-B14F-4D97-AF65-F5344CB8AC3E}">
        <p14:creationId xmlns:p14="http://schemas.microsoft.com/office/powerpoint/2010/main" val="374540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fr-CA" altLang="fr-FR" smtClean="0"/>
              <a:t>Cliquez pour modifier le style du titre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CA" altLang="fr-FR" smtClean="0"/>
              <a:t>Cliquez pour modifier les styles du texte du masque</a:t>
            </a:r>
          </a:p>
          <a:p>
            <a:pPr lvl="1"/>
            <a:r>
              <a:rPr lang="fr-CA" altLang="fr-FR" smtClean="0"/>
              <a:t>Deuxième niveau</a:t>
            </a:r>
          </a:p>
          <a:p>
            <a:pPr lvl="2"/>
            <a:r>
              <a:rPr lang="fr-CA" altLang="fr-FR" smtClean="0"/>
              <a:t>Troisième niveau</a:t>
            </a:r>
          </a:p>
          <a:p>
            <a:pPr lvl="3"/>
            <a:r>
              <a:rPr lang="fr-CA" altLang="fr-FR" smtClean="0"/>
              <a:t>Quatrième niveau</a:t>
            </a:r>
          </a:p>
          <a:p>
            <a:pPr lvl="4"/>
            <a:r>
              <a:rPr lang="fr-CA" altLang="fr-FR" smtClean="0"/>
              <a:t>Cinquième niveau</a:t>
            </a:r>
          </a:p>
        </p:txBody>
      </p:sp>
      <p:sp>
        <p:nvSpPr>
          <p:cNvPr id="49156" name="Rectangle 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a:lvl1pPr>
          </a:lstStyle>
          <a:p>
            <a:pPr>
              <a:defRPr/>
            </a:pPr>
            <a:endParaRPr lang="fr-CA"/>
          </a:p>
        </p:txBody>
      </p:sp>
      <p:sp>
        <p:nvSpPr>
          <p:cNvPr id="49157"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fr-CA"/>
          </a:p>
        </p:txBody>
      </p:sp>
      <p:sp>
        <p:nvSpPr>
          <p:cNvPr id="49158" name="Rectangle 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C6AA7229-8E4C-4353-859C-F1B975B8CC15}" type="slidenum">
              <a:rPr lang="fr-CA" altLang="fr-FR"/>
              <a:pPr>
                <a:defRPr/>
              </a:pPr>
              <a:t>‹N°›</a:t>
            </a:fld>
            <a:endParaRPr lang="fr-CA" altLang="fr-FR"/>
          </a:p>
        </p:txBody>
      </p:sp>
      <p:sp>
        <p:nvSpPr>
          <p:cNvPr id="3079" name="Rectangle 7"/>
          <p:cNvSpPr>
            <a:spLocks noChangeArrowheads="1"/>
          </p:cNvSpPr>
          <p:nvPr/>
        </p:nvSpPr>
        <p:spPr bwMode="auto">
          <a:xfrm>
            <a:off x="0" y="0"/>
            <a:ext cx="22860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fr-FR" altLang="fr-FR" sz="2400" smtClean="0">
              <a:latin typeface="Times New Roman" pitchFamily="18" charset="0"/>
            </a:endParaRPr>
          </a:p>
        </p:txBody>
      </p:sp>
      <p:sp>
        <p:nvSpPr>
          <p:cNvPr id="1032" name="Line 8"/>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3081" name="Rectangle 9"/>
          <p:cNvSpPr>
            <a:spLocks noChangeArrowheads="1"/>
          </p:cNvSpPr>
          <p:nvPr/>
        </p:nvSpPr>
        <p:spPr bwMode="auto">
          <a:xfrm>
            <a:off x="0" y="2286000"/>
            <a:ext cx="22860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fr-FR" altLang="fr-FR" sz="2400" smtClean="0">
              <a:latin typeface="Times New Roman" pitchFamily="18" charset="0"/>
            </a:endParaRPr>
          </a:p>
        </p:txBody>
      </p:sp>
      <p:sp>
        <p:nvSpPr>
          <p:cNvPr id="3082" name="Rectangle 10"/>
          <p:cNvSpPr>
            <a:spLocks noChangeArrowheads="1"/>
          </p:cNvSpPr>
          <p:nvPr/>
        </p:nvSpPr>
        <p:spPr bwMode="auto">
          <a:xfrm>
            <a:off x="0" y="4572000"/>
            <a:ext cx="22860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fr-FR" altLang="fr-FR" sz="2400" smtClean="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906"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905"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685800"/>
            <a:ext cx="7772400" cy="1951038"/>
          </a:xfrm>
        </p:spPr>
        <p:txBody>
          <a:bodyPr/>
          <a:lstStyle/>
          <a:p>
            <a:pPr eaLnBrk="1" hangingPunct="1"/>
            <a:r>
              <a:rPr lang="fr-CA" altLang="fr-FR" sz="4000" b="1" smtClean="0"/>
              <a:t>Formation destinée aux nouveaux membres des conseils d’établissement</a:t>
            </a:r>
          </a:p>
        </p:txBody>
      </p:sp>
      <p:sp>
        <p:nvSpPr>
          <p:cNvPr id="5123" name="Rectangle 3"/>
          <p:cNvSpPr>
            <a:spLocks noGrp="1" noChangeArrowheads="1"/>
          </p:cNvSpPr>
          <p:nvPr>
            <p:ph type="subTitle" idx="1"/>
          </p:nvPr>
        </p:nvSpPr>
        <p:spPr/>
        <p:txBody>
          <a:bodyPr/>
          <a:lstStyle/>
          <a:p>
            <a:pPr eaLnBrk="1" hangingPunct="1"/>
            <a:r>
              <a:rPr lang="fr-CA" altLang="fr-FR" b="1" dirty="0" smtClean="0">
                <a:latin typeface="Garamond" panose="02020404030301010803" pitchFamily="18" charset="0"/>
              </a:rPr>
              <a:t>Commission scolaire de Sorel-Tracy</a:t>
            </a:r>
          </a:p>
          <a:p>
            <a:pPr eaLnBrk="1" hangingPunct="1"/>
            <a:r>
              <a:rPr lang="fr-CA" altLang="fr-FR" b="1" dirty="0" smtClean="0">
                <a:latin typeface="Garamond" panose="02020404030301010803" pitchFamily="18" charset="0"/>
              </a:rPr>
              <a:t>Le </a:t>
            </a:r>
            <a:r>
              <a:rPr lang="fr-CA" altLang="fr-FR" b="1" dirty="0" smtClean="0">
                <a:latin typeface="Garamond" panose="02020404030301010803" pitchFamily="18" charset="0"/>
              </a:rPr>
              <a:t>lundi 28 octobre </a:t>
            </a:r>
            <a:r>
              <a:rPr lang="fr-CA" altLang="fr-FR" b="1" dirty="0" smtClean="0">
                <a:latin typeface="Garamond" panose="02020404030301010803" pitchFamily="18" charset="0"/>
              </a:rPr>
              <a:t>2019</a:t>
            </a:r>
          </a:p>
          <a:p>
            <a:pPr eaLnBrk="1" hangingPunct="1"/>
            <a:endParaRPr lang="fr-CA" altLang="fr-FR" sz="800" b="1" dirty="0" smtClean="0">
              <a:latin typeface="Garamond" panose="02020404030301010803" pitchFamily="18" charset="0"/>
            </a:endParaRPr>
          </a:p>
          <a:p>
            <a:pPr eaLnBrk="1" hangingPunct="1"/>
            <a:r>
              <a:rPr lang="fr-CA" altLang="fr-FR" sz="1800" b="1" dirty="0" smtClean="0">
                <a:latin typeface="Garamond" panose="02020404030301010803" pitchFamily="18" charset="0"/>
              </a:rPr>
              <a:t>Centre administratif </a:t>
            </a:r>
          </a:p>
          <a:p>
            <a:pPr eaLnBrk="1" hangingPunct="1"/>
            <a:r>
              <a:rPr lang="fr-CA" altLang="fr-FR" sz="1800" b="1" dirty="0" smtClean="0">
                <a:latin typeface="Garamond" panose="02020404030301010803" pitchFamily="18" charset="0"/>
              </a:rPr>
              <a:t>41, avenue de l’Hôtel-Dieu</a:t>
            </a:r>
          </a:p>
          <a:p>
            <a:pPr eaLnBrk="1" hangingPunct="1"/>
            <a:r>
              <a:rPr lang="fr-CA" altLang="fr-FR" sz="1800" b="1" dirty="0" smtClean="0">
                <a:latin typeface="Garamond" panose="02020404030301010803" pitchFamily="18" charset="0"/>
              </a:rPr>
              <a:t>Sorel-Tracy</a:t>
            </a:r>
          </a:p>
          <a:p>
            <a:pPr eaLnBrk="1" hangingPunct="1"/>
            <a:endParaRPr lang="fr-CA" altLang="fr-FR" b="1" dirty="0" smtClean="0">
              <a:latin typeface="Garamond" panose="02020404030301010803" pitchFamily="18" charset="0"/>
            </a:endParaRPr>
          </a:p>
        </p:txBody>
      </p:sp>
      <p:sp>
        <p:nvSpPr>
          <p:cNvPr id="5124" name="Rectangle 6"/>
          <p:cNvSpPr>
            <a:spLocks noGrp="1" noChangeArrowheads="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2E705963-C599-4D61-9C9E-74C79F2E0816}" type="slidenum">
              <a:rPr lang="fr-CA" altLang="fr-FR" sz="1000" smtClean="0"/>
              <a:pPr>
                <a:spcBef>
                  <a:spcPct val="0"/>
                </a:spcBef>
                <a:buClrTx/>
                <a:buSzTx/>
                <a:buFontTx/>
                <a:buNone/>
              </a:pPr>
              <a:t>1</a:t>
            </a:fld>
            <a:endParaRPr lang="fr-CA" altLang="fr-FR" sz="1000" smtClean="0"/>
          </a:p>
        </p:txBody>
      </p:sp>
      <p:pic>
        <p:nvPicPr>
          <p:cNvPr id="5125" name="Picture 4" descr="CS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5229225"/>
            <a:ext cx="122396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fr-CA" altLang="fr-FR" sz="3600" smtClean="0"/>
              <a:t>Instances où les parents peuvent s’impliquer</a:t>
            </a:r>
          </a:p>
        </p:txBody>
      </p:sp>
      <p:sp>
        <p:nvSpPr>
          <p:cNvPr id="15363" name="Rectangle 3"/>
          <p:cNvSpPr>
            <a:spLocks noGrp="1" noChangeArrowheads="1"/>
          </p:cNvSpPr>
          <p:nvPr>
            <p:ph idx="1"/>
          </p:nvPr>
        </p:nvSpPr>
        <p:spPr/>
        <p:txBody>
          <a:bodyPr/>
          <a:lstStyle/>
          <a:p>
            <a:pPr eaLnBrk="1" hangingPunct="1"/>
            <a:r>
              <a:rPr lang="fr-CA" altLang="fr-FR" smtClean="0">
                <a:latin typeface="Garamond" panose="02020404030301010803" pitchFamily="18" charset="0"/>
              </a:rPr>
              <a:t>À l’école:</a:t>
            </a:r>
          </a:p>
          <a:p>
            <a:pPr lvl="1" eaLnBrk="1" hangingPunct="1">
              <a:buFontTx/>
              <a:buChar char="•"/>
            </a:pPr>
            <a:r>
              <a:rPr lang="fr-CA" altLang="fr-FR" smtClean="0">
                <a:latin typeface="Garamond" panose="02020404030301010803" pitchFamily="18" charset="0"/>
              </a:rPr>
              <a:t>Conseil d’établissement</a:t>
            </a:r>
          </a:p>
          <a:p>
            <a:pPr lvl="1" eaLnBrk="1" hangingPunct="1">
              <a:buFontTx/>
              <a:buChar char="•"/>
            </a:pPr>
            <a:r>
              <a:rPr lang="fr-CA" altLang="fr-FR" smtClean="0">
                <a:latin typeface="Garamond" panose="02020404030301010803" pitchFamily="18" charset="0"/>
              </a:rPr>
              <a:t>Organisme de participation des parents, le cas échéant</a:t>
            </a:r>
          </a:p>
          <a:p>
            <a:pPr eaLnBrk="1" hangingPunct="1"/>
            <a:r>
              <a:rPr lang="fr-CA" altLang="fr-FR" smtClean="0">
                <a:latin typeface="Garamond" panose="02020404030301010803" pitchFamily="18" charset="0"/>
              </a:rPr>
              <a:t>À la Commission scolaire:</a:t>
            </a:r>
          </a:p>
          <a:p>
            <a:pPr lvl="1" eaLnBrk="1" hangingPunct="1">
              <a:buFontTx/>
              <a:buChar char="•"/>
            </a:pPr>
            <a:r>
              <a:rPr lang="fr-CA" altLang="fr-FR" smtClean="0">
                <a:latin typeface="Garamond" panose="02020404030301010803" pitchFamily="18" charset="0"/>
              </a:rPr>
              <a:t>Comité de Parents</a:t>
            </a:r>
          </a:p>
          <a:p>
            <a:pPr lvl="1" eaLnBrk="1" hangingPunct="1">
              <a:buFontTx/>
              <a:buChar char="•"/>
            </a:pPr>
            <a:r>
              <a:rPr lang="fr-CA" altLang="fr-FR" smtClean="0">
                <a:latin typeface="Garamond" panose="02020404030301010803" pitchFamily="18" charset="0"/>
              </a:rPr>
              <a:t>Conseil des commissaires (commissaires-parents)</a:t>
            </a:r>
          </a:p>
          <a:p>
            <a:pPr lvl="1" eaLnBrk="1" hangingPunct="1">
              <a:buFontTx/>
              <a:buChar char="•"/>
            </a:pPr>
            <a:r>
              <a:rPr lang="fr-CA" altLang="fr-FR" smtClean="0">
                <a:latin typeface="Garamond" panose="02020404030301010803" pitchFamily="18" charset="0"/>
              </a:rPr>
              <a:t>Comité consultatif des services aux élèves HDAA</a:t>
            </a:r>
          </a:p>
          <a:p>
            <a:pPr lvl="1" eaLnBrk="1" hangingPunct="1">
              <a:buFontTx/>
              <a:buChar char="•"/>
            </a:pPr>
            <a:r>
              <a:rPr lang="fr-CA" altLang="fr-FR" smtClean="0">
                <a:latin typeface="Garamond" panose="02020404030301010803" pitchFamily="18" charset="0"/>
              </a:rPr>
              <a:t>Comité consultatif du transport scolaire</a:t>
            </a:r>
          </a:p>
        </p:txBody>
      </p:sp>
      <p:sp>
        <p:nvSpPr>
          <p:cNvPr id="15364"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794B7739-A469-4AA1-B087-4035F380E86B}" type="slidenum">
              <a:rPr lang="fr-CA" altLang="fr-FR" sz="1000" smtClean="0"/>
              <a:pPr>
                <a:spcBef>
                  <a:spcPct val="0"/>
                </a:spcBef>
                <a:buClrTx/>
                <a:buSzTx/>
                <a:buFontTx/>
                <a:buNone/>
              </a:pPr>
              <a:t>10</a:t>
            </a:fld>
            <a:endParaRPr lang="fr-CA" altLang="fr-FR" sz="10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fr-CA" altLang="fr-FR" smtClean="0"/>
              <a:t>Le cadre juridique</a:t>
            </a:r>
          </a:p>
        </p:txBody>
      </p:sp>
      <p:sp>
        <p:nvSpPr>
          <p:cNvPr id="16387" name="Rectangle 3"/>
          <p:cNvSpPr>
            <a:spLocks noGrp="1" noChangeArrowheads="1"/>
          </p:cNvSpPr>
          <p:nvPr>
            <p:ph idx="1"/>
          </p:nvPr>
        </p:nvSpPr>
        <p:spPr/>
        <p:txBody>
          <a:bodyPr/>
          <a:lstStyle/>
          <a:p>
            <a:pPr eaLnBrk="1" hangingPunct="1"/>
            <a:r>
              <a:rPr lang="fr-CA" altLang="fr-FR" smtClean="0">
                <a:latin typeface="Garamond" panose="02020404030301010803" pitchFamily="18" charset="0"/>
              </a:rPr>
              <a:t>Les lois et règlements</a:t>
            </a:r>
          </a:p>
          <a:p>
            <a:pPr lvl="1" eaLnBrk="1" hangingPunct="1">
              <a:buFontTx/>
              <a:buChar char="•"/>
            </a:pPr>
            <a:r>
              <a:rPr lang="fr-CA" altLang="fr-FR" smtClean="0">
                <a:latin typeface="Garamond" panose="02020404030301010803" pitchFamily="18" charset="0"/>
              </a:rPr>
              <a:t>La </a:t>
            </a:r>
            <a:r>
              <a:rPr lang="fr-CA" altLang="fr-FR" i="1" smtClean="0">
                <a:latin typeface="Garamond" panose="02020404030301010803" pitchFamily="18" charset="0"/>
              </a:rPr>
              <a:t>Loi sur l’instruction publique</a:t>
            </a:r>
            <a:endParaRPr lang="fr-CA" altLang="fr-FR" smtClean="0">
              <a:solidFill>
                <a:srgbClr val="FF0000"/>
              </a:solidFill>
              <a:latin typeface="Garamond" panose="02020404030301010803" pitchFamily="18" charset="0"/>
            </a:endParaRPr>
          </a:p>
          <a:p>
            <a:pPr lvl="1" eaLnBrk="1" hangingPunct="1">
              <a:buFontTx/>
              <a:buChar char="•"/>
            </a:pPr>
            <a:r>
              <a:rPr lang="fr-CA" altLang="fr-FR" smtClean="0">
                <a:latin typeface="Garamond" panose="02020404030301010803" pitchFamily="18" charset="0"/>
              </a:rPr>
              <a:t>Les régimes pédagogiques</a:t>
            </a:r>
          </a:p>
          <a:p>
            <a:pPr lvl="1" eaLnBrk="1" hangingPunct="1">
              <a:buFontTx/>
              <a:buChar char="•"/>
            </a:pPr>
            <a:r>
              <a:rPr lang="fr-CA" altLang="fr-FR" smtClean="0">
                <a:latin typeface="Garamond" panose="02020404030301010803" pitchFamily="18" charset="0"/>
              </a:rPr>
              <a:t>La </a:t>
            </a:r>
            <a:r>
              <a:rPr lang="fr-CA" altLang="fr-FR" i="1" smtClean="0">
                <a:latin typeface="Garamond" panose="02020404030301010803" pitchFamily="18" charset="0"/>
              </a:rPr>
              <a:t>Loi sur l’accès aux documents des organismes publics et sur la protection des renseignements personnels </a:t>
            </a:r>
          </a:p>
          <a:p>
            <a:pPr lvl="1" eaLnBrk="1" hangingPunct="1">
              <a:buFontTx/>
              <a:buChar char="•"/>
            </a:pPr>
            <a:r>
              <a:rPr lang="fr-CA" altLang="fr-FR" smtClean="0">
                <a:latin typeface="Garamond" panose="02020404030301010803" pitchFamily="18" charset="0"/>
              </a:rPr>
              <a:t>La </a:t>
            </a:r>
            <a:r>
              <a:rPr lang="fr-CA" altLang="fr-FR" i="1" smtClean="0">
                <a:latin typeface="Garamond" panose="02020404030301010803" pitchFamily="18" charset="0"/>
              </a:rPr>
              <a:t>Loi sur les élections scolaires</a:t>
            </a:r>
          </a:p>
          <a:p>
            <a:pPr lvl="1" eaLnBrk="1" hangingPunct="1">
              <a:buFontTx/>
              <a:buChar char="•"/>
            </a:pPr>
            <a:r>
              <a:rPr lang="fr-CA" altLang="fr-FR" smtClean="0">
                <a:latin typeface="Garamond" panose="02020404030301010803" pitchFamily="18" charset="0"/>
              </a:rPr>
              <a:t>Autres lois et règlements (ex: LSJPA, LPJ, LSSS)</a:t>
            </a:r>
          </a:p>
          <a:p>
            <a:pPr lvl="1" eaLnBrk="1" hangingPunct="1">
              <a:buFontTx/>
              <a:buChar char="•"/>
            </a:pPr>
            <a:r>
              <a:rPr lang="fr-CA" altLang="fr-FR" smtClean="0">
                <a:latin typeface="Garamond" panose="02020404030301010803" pitchFamily="18" charset="0"/>
              </a:rPr>
              <a:t>Politiques ministérielles </a:t>
            </a:r>
          </a:p>
          <a:p>
            <a:pPr lvl="1" eaLnBrk="1" hangingPunct="1">
              <a:buFontTx/>
              <a:buChar char="•"/>
            </a:pPr>
            <a:r>
              <a:rPr lang="fr-CA" altLang="fr-FR" smtClean="0">
                <a:latin typeface="Garamond" panose="02020404030301010803" pitchFamily="18" charset="0"/>
              </a:rPr>
              <a:t>Politiques adoptées localement par la Commission scolaire</a:t>
            </a:r>
          </a:p>
        </p:txBody>
      </p:sp>
      <p:sp>
        <p:nvSpPr>
          <p:cNvPr id="16388"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205C4C9E-26A9-4EF2-AB91-48AE4E986039}" type="slidenum">
              <a:rPr lang="fr-CA" altLang="fr-FR" sz="1000" smtClean="0"/>
              <a:pPr>
                <a:spcBef>
                  <a:spcPct val="0"/>
                </a:spcBef>
                <a:buClrTx/>
                <a:buSzTx/>
                <a:buFontTx/>
                <a:buNone/>
              </a:pPr>
              <a:t>11</a:t>
            </a:fld>
            <a:endParaRPr lang="fr-CA" altLang="fr-FR" sz="1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fr-CA" altLang="fr-FR" smtClean="0"/>
              <a:t>La mission de l’école</a:t>
            </a:r>
          </a:p>
        </p:txBody>
      </p:sp>
      <p:sp>
        <p:nvSpPr>
          <p:cNvPr id="17411" name="Rectangle 3"/>
          <p:cNvSpPr>
            <a:spLocks noGrp="1" noChangeArrowheads="1"/>
          </p:cNvSpPr>
          <p:nvPr>
            <p:ph idx="1"/>
          </p:nvPr>
        </p:nvSpPr>
        <p:spPr/>
        <p:txBody>
          <a:bodyPr/>
          <a:lstStyle/>
          <a:p>
            <a:pPr algn="just" eaLnBrk="1" hangingPunct="1"/>
            <a:r>
              <a:rPr lang="fr-CA" altLang="fr-FR" smtClean="0">
                <a:latin typeface="Garamond" panose="02020404030301010803" pitchFamily="18" charset="0"/>
              </a:rPr>
              <a:t>La mission de l’école (art. 36 LIP):</a:t>
            </a:r>
          </a:p>
          <a:p>
            <a:pPr lvl="1" algn="just" eaLnBrk="1" hangingPunct="1">
              <a:buFontTx/>
              <a:buChar char="•"/>
            </a:pPr>
            <a:r>
              <a:rPr lang="fr-CA" altLang="fr-FR" smtClean="0">
                <a:latin typeface="Garamond" panose="02020404030301010803" pitchFamily="18" charset="0"/>
              </a:rPr>
              <a:t>Dispenser les services éducatifs prévus à la Loi et aux régimes pédagogiques;</a:t>
            </a:r>
          </a:p>
          <a:p>
            <a:pPr lvl="1" algn="just" eaLnBrk="1" hangingPunct="1">
              <a:buFontTx/>
              <a:buChar char="•"/>
            </a:pPr>
            <a:r>
              <a:rPr lang="fr-CA" altLang="fr-FR" smtClean="0">
                <a:latin typeface="Garamond" panose="02020404030301010803" pitchFamily="18" charset="0"/>
              </a:rPr>
              <a:t>Collaborer au développement social et culturel de la communauté;</a:t>
            </a:r>
          </a:p>
          <a:p>
            <a:pPr lvl="1" algn="just" eaLnBrk="1" hangingPunct="1">
              <a:buFontTx/>
              <a:buChar char="•"/>
            </a:pPr>
            <a:r>
              <a:rPr lang="fr-CA" altLang="fr-FR" smtClean="0">
                <a:latin typeface="Garamond" panose="02020404030301010803" pitchFamily="18" charset="0"/>
              </a:rPr>
              <a:t>Faciliter le cheminement spirituel de l’élève afin de favoriser son épanouissement;</a:t>
            </a:r>
          </a:p>
          <a:p>
            <a:pPr lvl="1" algn="just" eaLnBrk="1" hangingPunct="1">
              <a:buFontTx/>
              <a:buChar char="•"/>
            </a:pPr>
            <a:r>
              <a:rPr lang="fr-CA" altLang="fr-FR" smtClean="0">
                <a:latin typeface="Garamond" panose="02020404030301010803" pitchFamily="18" charset="0"/>
              </a:rPr>
              <a:t>Dans le respect du principe de l’égalité des chances, </a:t>
            </a:r>
            <a:r>
              <a:rPr lang="fr-CA" altLang="fr-FR" b="1" u="sng" smtClean="0">
                <a:latin typeface="Garamond" panose="02020404030301010803" pitchFamily="18" charset="0"/>
              </a:rPr>
              <a:t>instruire, socialiser et qualifier</a:t>
            </a:r>
            <a:r>
              <a:rPr lang="fr-CA" altLang="fr-FR" smtClean="0">
                <a:latin typeface="Garamond" panose="02020404030301010803" pitchFamily="18" charset="0"/>
              </a:rPr>
              <a:t> les élèves.</a:t>
            </a:r>
          </a:p>
        </p:txBody>
      </p:sp>
      <p:sp>
        <p:nvSpPr>
          <p:cNvPr id="17412"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FB35D87A-1C70-429B-88F0-831331D5AABC}" type="slidenum">
              <a:rPr lang="fr-CA" altLang="fr-FR" sz="1000" smtClean="0"/>
              <a:pPr>
                <a:spcBef>
                  <a:spcPct val="0"/>
                </a:spcBef>
                <a:buClrTx/>
                <a:buSzTx/>
                <a:buFontTx/>
                <a:buNone/>
              </a:pPr>
              <a:t>12</a:t>
            </a:fld>
            <a:endParaRPr lang="fr-CA" altLang="fr-FR" sz="1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a:xfrm>
            <a:off x="539750" y="325438"/>
            <a:ext cx="8229600" cy="1139825"/>
          </a:xfrm>
        </p:spPr>
        <p:txBody>
          <a:bodyPr/>
          <a:lstStyle/>
          <a:p>
            <a:pPr algn="ctr"/>
            <a:r>
              <a:rPr lang="fr-CA" altLang="fr-FR" smtClean="0"/>
              <a:t>Les outils de gestion</a:t>
            </a: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141346268"/>
              </p:ext>
            </p:extLst>
          </p:nvPr>
        </p:nvGraphicFramePr>
        <p:xfrm>
          <a:off x="457200" y="1672208"/>
          <a:ext cx="8229600" cy="4781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436" name="Espace réservé du numéro de diapositive 3"/>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128BF085-290B-4524-A689-77A954C49FDD}" type="slidenum">
              <a:rPr lang="fr-CA" altLang="fr-FR" sz="1000" smtClean="0"/>
              <a:pPr>
                <a:spcBef>
                  <a:spcPct val="0"/>
                </a:spcBef>
                <a:buClrTx/>
                <a:buSzTx/>
                <a:buFontTx/>
                <a:buNone/>
              </a:pPr>
              <a:t>13</a:t>
            </a:fld>
            <a:endParaRPr lang="fr-CA" altLang="fr-FR" sz="10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fr-CA" altLang="fr-FR" sz="3800" smtClean="0"/>
              <a:t>Plan d’engagement vers la réussite éducative de la Commission</a:t>
            </a:r>
          </a:p>
        </p:txBody>
      </p:sp>
      <p:sp>
        <p:nvSpPr>
          <p:cNvPr id="20484" name="Rectangle 3"/>
          <p:cNvSpPr>
            <a:spLocks noGrp="1" noChangeArrowheads="1"/>
          </p:cNvSpPr>
          <p:nvPr>
            <p:ph idx="1"/>
          </p:nvPr>
        </p:nvSpPr>
        <p:spPr/>
        <p:txBody>
          <a:bodyPr/>
          <a:lstStyle/>
          <a:p>
            <a:pPr algn="just" eaLnBrk="1" hangingPunct="1">
              <a:defRPr/>
            </a:pPr>
            <a:r>
              <a:rPr lang="fr-CA" altLang="fr-FR" sz="2400" dirty="0" smtClean="0">
                <a:latin typeface="Garamond" panose="02020404030301010803" pitchFamily="18" charset="0"/>
              </a:rPr>
              <a:t>Le plan d’engagement vers la réussite éducative (art. 209.1 LIP)</a:t>
            </a:r>
          </a:p>
          <a:p>
            <a:pPr lvl="1" algn="just" eaLnBrk="1" hangingPunct="1">
              <a:buFontTx/>
              <a:buChar char="•"/>
              <a:defRPr/>
            </a:pPr>
            <a:r>
              <a:rPr lang="fr-CA" altLang="fr-FR" sz="2000" dirty="0" smtClean="0">
                <a:latin typeface="Garamond" panose="02020404030301010803" pitchFamily="18" charset="0"/>
              </a:rPr>
              <a:t>Chaque commission scolaire doit établir un PEVR cohérent avec les orientations stratégiques et les objectifs du plan stratégique du ministère;</a:t>
            </a:r>
          </a:p>
          <a:p>
            <a:pPr lvl="1" algn="just" eaLnBrk="1" hangingPunct="1">
              <a:buFontTx/>
              <a:buChar char="•"/>
              <a:defRPr/>
            </a:pPr>
            <a:r>
              <a:rPr lang="fr-CA" altLang="fr-FR" sz="2000" dirty="0" smtClean="0">
                <a:latin typeface="Garamond" panose="02020404030301010803" pitchFamily="18" charset="0"/>
              </a:rPr>
              <a:t>Pour une période qui doit s’harmoniser avec le plan stratégique du ministère et qui doit être actualisé au besoin.</a:t>
            </a:r>
          </a:p>
          <a:p>
            <a:pPr marL="457200" lvl="1" indent="0" algn="just" eaLnBrk="1" hangingPunct="1">
              <a:buFont typeface="Wingdings" panose="05000000000000000000" pitchFamily="2" charset="2"/>
              <a:buNone/>
              <a:defRPr/>
            </a:pPr>
            <a:endParaRPr lang="fr-CA" altLang="fr-FR" sz="2000" dirty="0" smtClean="0">
              <a:latin typeface="Garamond" panose="02020404030301010803" pitchFamily="18" charset="0"/>
            </a:endParaRPr>
          </a:p>
          <a:p>
            <a:pPr algn="just" eaLnBrk="1" hangingPunct="1">
              <a:buFont typeface="Wingdings" panose="05000000000000000000" pitchFamily="2" charset="2"/>
              <a:buChar char="q"/>
              <a:defRPr/>
            </a:pPr>
            <a:r>
              <a:rPr lang="fr-CA" altLang="fr-FR" sz="2400" dirty="0" smtClean="0">
                <a:latin typeface="Garamond" panose="02020404030301010803" pitchFamily="18" charset="0"/>
              </a:rPr>
              <a:t>Le PEVR doit faire l’objet d’une vaste consultation, notamment:</a:t>
            </a:r>
          </a:p>
          <a:p>
            <a:pPr lvl="1" algn="just" eaLnBrk="1" hangingPunct="1">
              <a:buFontTx/>
              <a:buChar char="•"/>
              <a:defRPr/>
            </a:pPr>
            <a:r>
              <a:rPr lang="fr-CA" altLang="fr-FR" sz="2000" dirty="0" smtClean="0">
                <a:latin typeface="Garamond" panose="02020404030301010803" pitchFamily="18" charset="0"/>
              </a:rPr>
              <a:t>Comité de parents </a:t>
            </a:r>
            <a:r>
              <a:rPr lang="fr-CA" altLang="fr-FR" sz="1600" dirty="0" smtClean="0">
                <a:latin typeface="Garamond" panose="02020404030301010803" pitchFamily="18" charset="0"/>
              </a:rPr>
              <a:t>(Peuvent faire des recommandations);</a:t>
            </a:r>
          </a:p>
          <a:p>
            <a:pPr lvl="1" algn="just" eaLnBrk="1" hangingPunct="1">
              <a:buFontTx/>
              <a:buChar char="•"/>
              <a:defRPr/>
            </a:pPr>
            <a:r>
              <a:rPr lang="fr-CA" altLang="fr-FR" sz="2000" dirty="0" smtClean="0">
                <a:latin typeface="Garamond" panose="02020404030301010803" pitchFamily="18" charset="0"/>
              </a:rPr>
              <a:t>Comité consultatif des services des élèves HDAA;</a:t>
            </a:r>
          </a:p>
          <a:p>
            <a:pPr lvl="1" algn="just" eaLnBrk="1" hangingPunct="1">
              <a:buFontTx/>
              <a:buChar char="•"/>
              <a:defRPr/>
            </a:pPr>
            <a:r>
              <a:rPr lang="fr-CA" altLang="fr-FR" sz="2000" dirty="0" smtClean="0">
                <a:latin typeface="Garamond" panose="02020404030301010803" pitchFamily="18" charset="0"/>
              </a:rPr>
              <a:t>Comité consultatif de gestion </a:t>
            </a:r>
            <a:r>
              <a:rPr lang="fr-CA" altLang="fr-FR" sz="1600" dirty="0" smtClean="0">
                <a:latin typeface="Garamond" panose="02020404030301010803" pitchFamily="18" charset="0"/>
              </a:rPr>
              <a:t>(Peuvent faire des recommandations);</a:t>
            </a:r>
            <a:endParaRPr lang="fr-CA" altLang="fr-FR" sz="2000" dirty="0" smtClean="0">
              <a:latin typeface="Garamond" panose="02020404030301010803" pitchFamily="18" charset="0"/>
            </a:endParaRPr>
          </a:p>
          <a:p>
            <a:pPr lvl="1" algn="just" eaLnBrk="1" hangingPunct="1">
              <a:buFontTx/>
              <a:buChar char="•"/>
              <a:defRPr/>
            </a:pPr>
            <a:r>
              <a:rPr lang="fr-CA" altLang="fr-FR" sz="2000" dirty="0" smtClean="0">
                <a:latin typeface="Garamond" panose="02020404030301010803" pitchFamily="18" charset="0"/>
              </a:rPr>
              <a:t>Conseils d’établissement;</a:t>
            </a:r>
          </a:p>
          <a:p>
            <a:pPr lvl="1" algn="just" eaLnBrk="1" hangingPunct="1">
              <a:buFontTx/>
              <a:buChar char="•"/>
              <a:defRPr/>
            </a:pPr>
            <a:r>
              <a:rPr lang="fr-CA" altLang="fr-FR" sz="2000" dirty="0" smtClean="0">
                <a:latin typeface="Garamond" panose="02020404030301010803" pitchFamily="18" charset="0"/>
              </a:rPr>
              <a:t>Enseignants et autres membres du personnel, élèves.</a:t>
            </a:r>
            <a:endParaRPr lang="fr-CA" altLang="fr-FR" sz="2000" dirty="0">
              <a:latin typeface="Garamond" panose="02020404030301010803" pitchFamily="18" charset="0"/>
            </a:endParaRPr>
          </a:p>
          <a:p>
            <a:pPr marL="457200" lvl="1" indent="0" algn="r" eaLnBrk="1" hangingPunct="1">
              <a:buFont typeface="Wingdings" panose="05000000000000000000" pitchFamily="2" charset="2"/>
              <a:buNone/>
              <a:defRPr/>
            </a:pPr>
            <a:endParaRPr lang="fr-CA" altLang="fr-FR" sz="1400" dirty="0" smtClean="0">
              <a:latin typeface="Garamond" panose="02020404030301010803" pitchFamily="18" charset="0"/>
            </a:endParaRPr>
          </a:p>
        </p:txBody>
      </p:sp>
      <p:sp>
        <p:nvSpPr>
          <p:cNvPr id="19460"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F03E7593-50DE-488B-A1FA-08EA35CF0E99}" type="slidenum">
              <a:rPr lang="fr-CA" altLang="fr-FR" sz="1000" smtClean="0"/>
              <a:pPr>
                <a:spcBef>
                  <a:spcPct val="0"/>
                </a:spcBef>
                <a:buClrTx/>
                <a:buSzTx/>
                <a:buFontTx/>
                <a:buNone/>
              </a:pPr>
              <a:t>14</a:t>
            </a:fld>
            <a:endParaRPr lang="fr-CA" altLang="fr-FR" sz="10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fr-CA" altLang="fr-FR" sz="3800" smtClean="0"/>
              <a:t>Plan d’engagement vers la réussite éducative de la Commission</a:t>
            </a:r>
          </a:p>
        </p:txBody>
      </p:sp>
      <p:sp>
        <p:nvSpPr>
          <p:cNvPr id="20484" name="Rectangle 3"/>
          <p:cNvSpPr>
            <a:spLocks noGrp="1" noChangeArrowheads="1"/>
          </p:cNvSpPr>
          <p:nvPr>
            <p:ph idx="1"/>
          </p:nvPr>
        </p:nvSpPr>
        <p:spPr/>
        <p:txBody>
          <a:bodyPr/>
          <a:lstStyle/>
          <a:p>
            <a:pPr eaLnBrk="1" hangingPunct="1">
              <a:defRPr/>
            </a:pPr>
            <a:r>
              <a:rPr lang="fr-CA" altLang="fr-FR" sz="2400" dirty="0" smtClean="0">
                <a:latin typeface="Garamond" panose="02020404030301010803" pitchFamily="18" charset="0"/>
              </a:rPr>
              <a:t>Le plan d’engagement vers la réussite éducative doit comporter:</a:t>
            </a:r>
            <a:endParaRPr lang="fr-CA" altLang="fr-FR" sz="2000" b="1" dirty="0" smtClean="0">
              <a:latin typeface="Garamond" panose="02020404030301010803" pitchFamily="18" charset="0"/>
            </a:endParaRPr>
          </a:p>
          <a:p>
            <a:pPr lvl="1" eaLnBrk="1" hangingPunct="1">
              <a:buFontTx/>
              <a:buChar char="•"/>
              <a:defRPr/>
            </a:pPr>
            <a:r>
              <a:rPr lang="fr-CA" altLang="fr-FR" sz="2000" dirty="0" smtClean="0">
                <a:latin typeface="Garamond" panose="02020404030301010803" pitchFamily="18" charset="0"/>
              </a:rPr>
              <a:t>Le contexte de la commission scolaire, notamment les besoins des écoles et des centres;</a:t>
            </a:r>
          </a:p>
          <a:p>
            <a:pPr lvl="1" eaLnBrk="1" hangingPunct="1">
              <a:buFontTx/>
              <a:buChar char="•"/>
              <a:defRPr/>
            </a:pPr>
            <a:r>
              <a:rPr lang="fr-CA" altLang="fr-FR" sz="2000" dirty="0" smtClean="0">
                <a:latin typeface="Garamond" panose="02020404030301010803" pitchFamily="18" charset="0"/>
              </a:rPr>
              <a:t>Les principaux enjeux, caractéristiques et attentes du milieu;</a:t>
            </a:r>
          </a:p>
          <a:p>
            <a:pPr lvl="1" eaLnBrk="1" hangingPunct="1">
              <a:buFontTx/>
              <a:buChar char="•"/>
              <a:defRPr/>
            </a:pPr>
            <a:r>
              <a:rPr lang="fr-CA" altLang="fr-FR" sz="2000" dirty="0" smtClean="0">
                <a:latin typeface="Garamond" panose="02020404030301010803" pitchFamily="18" charset="0"/>
              </a:rPr>
              <a:t>Les orientations et les objectifs;</a:t>
            </a:r>
          </a:p>
          <a:p>
            <a:pPr lvl="1" eaLnBrk="1" hangingPunct="1">
              <a:buFontTx/>
              <a:buChar char="•"/>
              <a:defRPr/>
            </a:pPr>
            <a:r>
              <a:rPr lang="fr-CA" altLang="fr-FR" sz="2000" dirty="0" smtClean="0">
                <a:latin typeface="Garamond" panose="02020404030301010803" pitchFamily="18" charset="0"/>
              </a:rPr>
              <a:t>Les cibles visées au terme de la période couverte par le plan;</a:t>
            </a:r>
          </a:p>
          <a:p>
            <a:pPr lvl="1" eaLnBrk="1" hangingPunct="1">
              <a:buFontTx/>
              <a:buChar char="•"/>
              <a:defRPr/>
            </a:pPr>
            <a:r>
              <a:rPr lang="fr-CA" altLang="fr-FR" sz="2000" dirty="0" smtClean="0">
                <a:latin typeface="Garamond" panose="02020404030301010803" pitchFamily="18" charset="0"/>
              </a:rPr>
              <a:t>Les indicateurs, notamment nationaux;</a:t>
            </a:r>
          </a:p>
          <a:p>
            <a:pPr lvl="1" eaLnBrk="1" hangingPunct="1">
              <a:buFontTx/>
              <a:buChar char="•"/>
              <a:defRPr/>
            </a:pPr>
            <a:r>
              <a:rPr lang="fr-CA" altLang="fr-FR" sz="2000" dirty="0" smtClean="0">
                <a:latin typeface="Garamond" panose="02020404030301010803" pitchFamily="18" charset="0"/>
              </a:rPr>
              <a:t>Une déclaration contenant ses objectifs quant au niveau de services offerts et à leur qualité;</a:t>
            </a:r>
          </a:p>
          <a:p>
            <a:pPr lvl="1" eaLnBrk="1" hangingPunct="1">
              <a:buFontTx/>
              <a:buChar char="•"/>
              <a:defRPr/>
            </a:pPr>
            <a:r>
              <a:rPr lang="fr-CA" altLang="fr-FR" sz="2000" dirty="0" smtClean="0">
                <a:latin typeface="Garamond" panose="02020404030301010803" pitchFamily="18" charset="0"/>
              </a:rPr>
              <a:t>Tout autre élément déterminé par le ministre.</a:t>
            </a:r>
          </a:p>
          <a:p>
            <a:pPr marL="514350" indent="-457200" eaLnBrk="1" hangingPunct="1">
              <a:buFont typeface="Wingdings" panose="05000000000000000000" pitchFamily="2" charset="2"/>
              <a:buChar char="q"/>
              <a:defRPr/>
            </a:pPr>
            <a:r>
              <a:rPr lang="fr-CA" altLang="fr-FR" sz="2400" dirty="0" smtClean="0">
                <a:latin typeface="Garamond" panose="02020404030301010803" pitchFamily="18" charset="0"/>
              </a:rPr>
              <a:t>La commission rend compte à la population de la réalisation et des résultats de son PEVR par l’entremise d’un rapport annuel.</a:t>
            </a:r>
          </a:p>
        </p:txBody>
      </p:sp>
      <p:sp>
        <p:nvSpPr>
          <p:cNvPr id="2"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86DB7413-A5F5-4381-B442-638C597A76ED}" type="slidenum">
              <a:rPr lang="fr-CA" altLang="fr-FR" sz="1000" smtClean="0"/>
              <a:pPr>
                <a:spcBef>
                  <a:spcPct val="0"/>
                </a:spcBef>
                <a:buClrTx/>
                <a:buSzTx/>
                <a:buFontTx/>
                <a:buNone/>
              </a:pPr>
              <a:t>15</a:t>
            </a:fld>
            <a:endParaRPr lang="fr-CA" altLang="fr-FR" sz="10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fr-CA" altLang="fr-FR" smtClean="0"/>
              <a:t>Projet éducatif de l’établissement </a:t>
            </a:r>
            <a:br>
              <a:rPr lang="fr-CA" altLang="fr-FR" smtClean="0"/>
            </a:br>
            <a:r>
              <a:rPr lang="fr-CA" altLang="fr-FR" sz="2400" smtClean="0"/>
              <a:t>(articles 37 LIP)</a:t>
            </a:r>
          </a:p>
        </p:txBody>
      </p:sp>
      <p:sp>
        <p:nvSpPr>
          <p:cNvPr id="22532" name="Rectangle 3"/>
          <p:cNvSpPr>
            <a:spLocks noGrp="1" noChangeArrowheads="1"/>
          </p:cNvSpPr>
          <p:nvPr>
            <p:ph idx="1"/>
          </p:nvPr>
        </p:nvSpPr>
        <p:spPr/>
        <p:txBody>
          <a:bodyPr/>
          <a:lstStyle/>
          <a:p>
            <a:pPr eaLnBrk="1" hangingPunct="1">
              <a:lnSpc>
                <a:spcPct val="90000"/>
              </a:lnSpc>
              <a:defRPr/>
            </a:pPr>
            <a:r>
              <a:rPr lang="fr-CA" altLang="fr-FR" dirty="0" smtClean="0">
                <a:latin typeface="Garamond" panose="02020404030301010803" pitchFamily="18" charset="0"/>
              </a:rPr>
              <a:t>La mission de l’école se réalise dans le cadre d’un projet éducatif.</a:t>
            </a:r>
          </a:p>
          <a:p>
            <a:pPr algn="just" eaLnBrk="1" hangingPunct="1">
              <a:lnSpc>
                <a:spcPct val="90000"/>
              </a:lnSpc>
              <a:defRPr/>
            </a:pPr>
            <a:r>
              <a:rPr lang="fr-CA" altLang="fr-FR" dirty="0" smtClean="0">
                <a:latin typeface="Garamond" panose="02020404030301010803" pitchFamily="18" charset="0"/>
              </a:rPr>
              <a:t>Le projet éducatif peut être actualisé au besoin et comporte:</a:t>
            </a:r>
          </a:p>
          <a:p>
            <a:pPr lvl="1" algn="just" eaLnBrk="1" hangingPunct="1">
              <a:lnSpc>
                <a:spcPct val="90000"/>
              </a:lnSpc>
              <a:buFontTx/>
              <a:buChar char="•"/>
              <a:defRPr/>
            </a:pPr>
            <a:r>
              <a:rPr lang="fr-CA" altLang="fr-FR" sz="2100" dirty="0">
                <a:latin typeface="Garamond" panose="02020404030301010803" pitchFamily="18" charset="0"/>
              </a:rPr>
              <a:t>L</a:t>
            </a:r>
            <a:r>
              <a:rPr lang="fr-CA" altLang="fr-FR" sz="2100" dirty="0" smtClean="0">
                <a:latin typeface="Garamond" panose="02020404030301010803" pitchFamily="18" charset="0"/>
              </a:rPr>
              <a:t>e contexte et les principaux enjeux; </a:t>
            </a:r>
          </a:p>
          <a:p>
            <a:pPr lvl="1" algn="just" eaLnBrk="1" hangingPunct="1">
              <a:lnSpc>
                <a:spcPct val="90000"/>
              </a:lnSpc>
              <a:buFontTx/>
              <a:buChar char="•"/>
              <a:defRPr/>
            </a:pPr>
            <a:r>
              <a:rPr lang="fr-CA" altLang="fr-FR" sz="2100" dirty="0" smtClean="0">
                <a:latin typeface="Garamond" panose="02020404030301010803" pitchFamily="18" charset="0"/>
              </a:rPr>
              <a:t>Les orientations et les objectifs retenus pour améliorer la réussite des élèves;</a:t>
            </a:r>
          </a:p>
          <a:p>
            <a:pPr lvl="1" algn="just" eaLnBrk="1" hangingPunct="1">
              <a:lnSpc>
                <a:spcPct val="90000"/>
              </a:lnSpc>
              <a:buFontTx/>
              <a:buChar char="•"/>
              <a:defRPr/>
            </a:pPr>
            <a:r>
              <a:rPr lang="fr-CA" altLang="fr-FR" sz="2100" dirty="0" smtClean="0">
                <a:latin typeface="Garamond" panose="02020404030301010803" pitchFamily="18" charset="0"/>
              </a:rPr>
              <a:t>Les cibles visées au terme de la période couverte par le projet éducatif;</a:t>
            </a:r>
          </a:p>
          <a:p>
            <a:pPr lvl="1" algn="just" eaLnBrk="1" hangingPunct="1">
              <a:lnSpc>
                <a:spcPct val="90000"/>
              </a:lnSpc>
              <a:buFontTx/>
              <a:buChar char="•"/>
              <a:defRPr/>
            </a:pPr>
            <a:r>
              <a:rPr lang="fr-CA" altLang="fr-FR" sz="2100" dirty="0" smtClean="0">
                <a:latin typeface="Garamond" panose="02020404030301010803" pitchFamily="18" charset="0"/>
              </a:rPr>
              <a:t>Les indicateurs utilisés pour mesurer l’atteinte des objectifs et des cibles;</a:t>
            </a:r>
          </a:p>
          <a:p>
            <a:pPr lvl="1" algn="just" eaLnBrk="1" hangingPunct="1">
              <a:lnSpc>
                <a:spcPct val="90000"/>
              </a:lnSpc>
              <a:buFontTx/>
              <a:buChar char="•"/>
              <a:defRPr/>
            </a:pPr>
            <a:r>
              <a:rPr lang="fr-CA" altLang="fr-FR" sz="2100" dirty="0" smtClean="0">
                <a:latin typeface="Garamond" panose="02020404030301010803" pitchFamily="18" charset="0"/>
              </a:rPr>
              <a:t>La périodicité de l’évaluation du projet éducatif déterminée avec la Commission scolaire. </a:t>
            </a:r>
          </a:p>
          <a:p>
            <a:pPr marL="457200" lvl="1" indent="0" eaLnBrk="1" hangingPunct="1">
              <a:lnSpc>
                <a:spcPct val="90000"/>
              </a:lnSpc>
              <a:buFont typeface="Wingdings" panose="05000000000000000000" pitchFamily="2" charset="2"/>
              <a:buNone/>
              <a:defRPr/>
            </a:pPr>
            <a:endParaRPr lang="fr-CA" altLang="fr-FR" dirty="0" smtClean="0">
              <a:latin typeface="Garamond" panose="02020404030301010803" pitchFamily="18" charset="0"/>
            </a:endParaRPr>
          </a:p>
          <a:p>
            <a:pPr lvl="2" eaLnBrk="1" hangingPunct="1">
              <a:lnSpc>
                <a:spcPct val="90000"/>
              </a:lnSpc>
              <a:buFontTx/>
              <a:buChar char="•"/>
              <a:defRPr/>
            </a:pPr>
            <a:endParaRPr lang="fr-CA" altLang="fr-FR" dirty="0" smtClean="0">
              <a:latin typeface="Garamond" panose="02020404030301010803" pitchFamily="18" charset="0"/>
            </a:endParaRPr>
          </a:p>
        </p:txBody>
      </p:sp>
      <p:sp>
        <p:nvSpPr>
          <p:cNvPr id="21508"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682CEA44-4263-424A-82AB-9B0F97A8E708}" type="slidenum">
              <a:rPr lang="fr-CA" altLang="fr-FR" sz="1000" smtClean="0"/>
              <a:pPr>
                <a:spcBef>
                  <a:spcPct val="0"/>
                </a:spcBef>
                <a:buClrTx/>
                <a:buSzTx/>
                <a:buFontTx/>
                <a:buNone/>
              </a:pPr>
              <a:t>16</a:t>
            </a:fld>
            <a:endParaRPr lang="fr-CA" altLang="fr-FR" sz="10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fr-CA" altLang="fr-FR" smtClean="0"/>
              <a:t>Projet éducatif de l’établissement </a:t>
            </a:r>
            <a:br>
              <a:rPr lang="fr-CA" altLang="fr-FR" smtClean="0"/>
            </a:br>
            <a:r>
              <a:rPr lang="fr-CA" altLang="fr-FR" sz="2400" smtClean="0"/>
              <a:t>(articles 37 et 37.1 LIP)</a:t>
            </a:r>
          </a:p>
        </p:txBody>
      </p:sp>
      <p:sp>
        <p:nvSpPr>
          <p:cNvPr id="28675" name="Rectangle 3"/>
          <p:cNvSpPr>
            <a:spLocks noGrp="1" noChangeArrowheads="1"/>
          </p:cNvSpPr>
          <p:nvPr>
            <p:ph idx="1"/>
          </p:nvPr>
        </p:nvSpPr>
        <p:spPr/>
        <p:txBody>
          <a:bodyPr/>
          <a:lstStyle/>
          <a:p>
            <a:pPr algn="just" eaLnBrk="1" hangingPunct="1">
              <a:defRPr/>
            </a:pPr>
            <a:r>
              <a:rPr lang="fr-CA" altLang="fr-FR" sz="2400" dirty="0" smtClean="0">
                <a:latin typeface="Garamond" panose="02020404030301010803" pitchFamily="18" charset="0"/>
              </a:rPr>
              <a:t>L’élaboration des étapes du projet éducatif de l’école s’effectue en concertation avec les différents acteurs intéressés par l’école et la réussite des élèves</a:t>
            </a:r>
            <a:r>
              <a:rPr lang="fr-CA" altLang="fr-FR" sz="2400" dirty="0">
                <a:latin typeface="Garamond" panose="02020404030301010803" pitchFamily="18" charset="0"/>
              </a:rPr>
              <a:t>.</a:t>
            </a:r>
            <a:endParaRPr lang="fr-CA" altLang="fr-FR" sz="2400" dirty="0" smtClean="0">
              <a:latin typeface="Garamond" panose="02020404030301010803" pitchFamily="18" charset="0"/>
            </a:endParaRPr>
          </a:p>
          <a:p>
            <a:pPr marL="0" indent="0" algn="just" eaLnBrk="1" hangingPunct="1">
              <a:buFont typeface="Wingdings" panose="05000000000000000000" pitchFamily="2" charset="2"/>
              <a:buNone/>
              <a:defRPr/>
            </a:pPr>
            <a:endParaRPr lang="fr-CA" altLang="fr-FR" sz="2400" dirty="0" smtClean="0">
              <a:latin typeface="Garamond" panose="02020404030301010803" pitchFamily="18" charset="0"/>
            </a:endParaRPr>
          </a:p>
          <a:p>
            <a:pPr algn="just" eaLnBrk="1" hangingPunct="1">
              <a:defRPr/>
            </a:pPr>
            <a:r>
              <a:rPr lang="fr-CA" altLang="fr-FR" sz="2400" dirty="0" smtClean="0">
                <a:latin typeface="Garamond" panose="02020404030301010803" pitchFamily="18" charset="0"/>
              </a:rPr>
              <a:t>Le conseil d’établissement favorise la participation des élèves, des parents, des enseignants et des autres membres du personnel de l’école et de représentants de la communauté.</a:t>
            </a:r>
          </a:p>
          <a:p>
            <a:pPr marL="0" indent="0" algn="just" eaLnBrk="1" hangingPunct="1">
              <a:buFont typeface="Wingdings" panose="05000000000000000000" pitchFamily="2" charset="2"/>
              <a:buNone/>
              <a:defRPr/>
            </a:pPr>
            <a:endParaRPr lang="fr-CA" altLang="fr-FR" sz="2400" dirty="0" smtClean="0">
              <a:latin typeface="Garamond" panose="02020404030301010803" pitchFamily="18" charset="0"/>
            </a:endParaRPr>
          </a:p>
          <a:p>
            <a:pPr algn="just" eaLnBrk="1" hangingPunct="1">
              <a:defRPr/>
            </a:pPr>
            <a:r>
              <a:rPr lang="fr-CA" altLang="fr-FR" sz="2400" dirty="0" smtClean="0">
                <a:latin typeface="Garamond" panose="02020404030301010803" pitchFamily="18" charset="0"/>
              </a:rPr>
              <a:t>La période couverte par le projet éducatif doit s’harmoniser avec celle du PEVR de la commission scolaire.  Les orientations et objectifs du PÉ doivent être cohérents avec le PEVR.</a:t>
            </a:r>
          </a:p>
          <a:p>
            <a:pPr marL="0" indent="0" algn="just" eaLnBrk="1" hangingPunct="1">
              <a:buFont typeface="Wingdings" panose="05000000000000000000" pitchFamily="2" charset="2"/>
              <a:buNone/>
              <a:defRPr/>
            </a:pPr>
            <a:endParaRPr lang="fr-CA" altLang="fr-FR" sz="2400" dirty="0" smtClean="0">
              <a:latin typeface="Garamond" panose="02020404030301010803" pitchFamily="18" charset="0"/>
            </a:endParaRPr>
          </a:p>
          <a:p>
            <a:pPr lvl="2" eaLnBrk="1" hangingPunct="1">
              <a:lnSpc>
                <a:spcPct val="90000"/>
              </a:lnSpc>
              <a:buFontTx/>
              <a:buChar char="•"/>
              <a:defRPr/>
            </a:pPr>
            <a:endParaRPr lang="fr-CA" altLang="fr-FR" dirty="0" smtClean="0">
              <a:latin typeface="Garamond" panose="02020404030301010803" pitchFamily="18" charset="0"/>
            </a:endParaRPr>
          </a:p>
        </p:txBody>
      </p:sp>
      <p:sp>
        <p:nvSpPr>
          <p:cNvPr id="22532"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2DB0AD85-8C8E-4F0D-B1A5-03686EB73345}" type="slidenum">
              <a:rPr lang="fr-CA" altLang="fr-FR" sz="1000" smtClean="0"/>
              <a:pPr>
                <a:spcBef>
                  <a:spcPct val="0"/>
                </a:spcBef>
                <a:buClrTx/>
                <a:buSzTx/>
                <a:buFontTx/>
                <a:buNone/>
              </a:pPr>
              <a:t>17</a:t>
            </a:fld>
            <a:endParaRPr lang="fr-CA" altLang="fr-FR" sz="10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p:nvPr>
        </p:nvSpPr>
        <p:spPr/>
        <p:txBody>
          <a:bodyPr/>
          <a:lstStyle/>
          <a:p>
            <a:pPr algn="ctr" eaLnBrk="1" hangingPunct="1"/>
            <a:r>
              <a:rPr lang="fr-CA" altLang="fr-FR" sz="3600" smtClean="0"/>
              <a:t>Plan de lutte contre l’intimidation et la violence (art. 75.1)</a:t>
            </a:r>
          </a:p>
        </p:txBody>
      </p:sp>
      <p:sp>
        <p:nvSpPr>
          <p:cNvPr id="23555" name="Espace réservé du contenu 2"/>
          <p:cNvSpPr>
            <a:spLocks noGrp="1"/>
          </p:cNvSpPr>
          <p:nvPr>
            <p:ph idx="1"/>
          </p:nvPr>
        </p:nvSpPr>
        <p:spPr/>
        <p:txBody>
          <a:bodyPr/>
          <a:lstStyle/>
          <a:p>
            <a:pPr algn="just" eaLnBrk="1" hangingPunct="1"/>
            <a:r>
              <a:rPr lang="fr-CA" altLang="fr-FR" dirty="0" smtClean="0">
                <a:latin typeface="Garamond" panose="02020404030301010803" pitchFamily="18" charset="0"/>
              </a:rPr>
              <a:t>La loi prévoit </a:t>
            </a:r>
            <a:r>
              <a:rPr lang="fr-CA" altLang="fr-FR" dirty="0" smtClean="0">
                <a:latin typeface="Garamond" panose="02020404030301010803" pitchFamily="18" charset="0"/>
              </a:rPr>
              <a:t>des rôles et obligations pour </a:t>
            </a:r>
            <a:r>
              <a:rPr lang="fr-CA" altLang="fr-FR" b="1" dirty="0" smtClean="0">
                <a:latin typeface="Garamond" panose="02020404030301010803" pitchFamily="18" charset="0"/>
              </a:rPr>
              <a:t>tous</a:t>
            </a:r>
            <a:r>
              <a:rPr lang="fr-CA" altLang="fr-FR" dirty="0" smtClean="0">
                <a:latin typeface="Garamond" panose="02020404030301010803" pitchFamily="18" charset="0"/>
              </a:rPr>
              <a:t> les acteurs du milieu scolaire au sujet de la lutte à la violence et à l’intimidation (voir référentiel);</a:t>
            </a:r>
          </a:p>
          <a:p>
            <a:pPr algn="just" eaLnBrk="1" hangingPunct="1"/>
            <a:r>
              <a:rPr lang="fr-CA" altLang="fr-FR" dirty="0" smtClean="0">
                <a:latin typeface="Garamond" panose="02020404030301010803" pitchFamily="18" charset="0"/>
              </a:rPr>
              <a:t>Pour sa part, le conseil d’établissement doit approuver et évaluer à chaque année le plan de lutte contre la violence et l’intimidation de l’école et distribuer un document d’information aux parents et au personnel de l’école.</a:t>
            </a:r>
          </a:p>
        </p:txBody>
      </p:sp>
      <p:sp>
        <p:nvSpPr>
          <p:cNvPr id="23556" name="Espace réservé du numéro de diapositive 3"/>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4703A240-30BD-4B3D-AEC3-42E14397DFC1}" type="slidenum">
              <a:rPr lang="fr-CA" altLang="fr-FR" sz="1000" smtClean="0"/>
              <a:pPr>
                <a:spcBef>
                  <a:spcPct val="0"/>
                </a:spcBef>
                <a:buClrTx/>
                <a:buSzTx/>
                <a:buFontTx/>
                <a:buNone/>
              </a:pPr>
              <a:t>18</a:t>
            </a:fld>
            <a:endParaRPr lang="fr-CA" altLang="fr-FR" sz="10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r>
              <a:rPr lang="fr-CA" altLang="fr-FR" sz="4000" smtClean="0"/>
              <a:t>Politiques et règlements de la commission scolaire</a:t>
            </a:r>
          </a:p>
        </p:txBody>
      </p:sp>
      <p:sp>
        <p:nvSpPr>
          <p:cNvPr id="24579" name="Rectangle 3"/>
          <p:cNvSpPr>
            <a:spLocks noGrp="1" noChangeArrowheads="1"/>
          </p:cNvSpPr>
          <p:nvPr>
            <p:ph idx="1"/>
          </p:nvPr>
        </p:nvSpPr>
        <p:spPr/>
        <p:txBody>
          <a:bodyPr/>
          <a:lstStyle/>
          <a:p>
            <a:pPr eaLnBrk="1" hangingPunct="1"/>
            <a:r>
              <a:rPr lang="fr-CA" altLang="fr-FR" smtClean="0">
                <a:latin typeface="Garamond" panose="02020404030301010803" pitchFamily="18" charset="0"/>
              </a:rPr>
              <a:t>Politiques et règlements – quelques exemples</a:t>
            </a:r>
          </a:p>
          <a:p>
            <a:pPr lvl="1" eaLnBrk="1" hangingPunct="1">
              <a:buFontTx/>
              <a:buChar char="•"/>
            </a:pPr>
            <a:r>
              <a:rPr lang="fr-CA" altLang="fr-FR" smtClean="0">
                <a:latin typeface="Garamond" panose="02020404030301010803" pitchFamily="18" charset="0"/>
              </a:rPr>
              <a:t>Admission et inscription des élèves</a:t>
            </a:r>
          </a:p>
          <a:p>
            <a:pPr lvl="1" eaLnBrk="1" hangingPunct="1">
              <a:buFontTx/>
              <a:buChar char="•"/>
            </a:pPr>
            <a:r>
              <a:rPr lang="fr-CA" altLang="fr-FR" smtClean="0">
                <a:latin typeface="Garamond" panose="02020404030301010803" pitchFamily="18" charset="0"/>
              </a:rPr>
              <a:t>Traitement des plaintes et Protecteur de l’élève</a:t>
            </a:r>
          </a:p>
          <a:p>
            <a:pPr lvl="1" eaLnBrk="1" hangingPunct="1">
              <a:buFontTx/>
              <a:buChar char="•"/>
            </a:pPr>
            <a:r>
              <a:rPr lang="fr-CA" altLang="fr-FR" smtClean="0">
                <a:latin typeface="Garamond" panose="02020404030301010803" pitchFamily="18" charset="0"/>
              </a:rPr>
              <a:t>Communications</a:t>
            </a:r>
          </a:p>
          <a:p>
            <a:pPr lvl="1" eaLnBrk="1" hangingPunct="1">
              <a:buFontTx/>
              <a:buChar char="•"/>
            </a:pPr>
            <a:r>
              <a:rPr lang="fr-CA" altLang="fr-FR" smtClean="0">
                <a:latin typeface="Garamond" panose="02020404030301010803" pitchFamily="18" charset="0"/>
              </a:rPr>
              <a:t>Encadrement sur les frais chargés aux parents</a:t>
            </a:r>
          </a:p>
          <a:p>
            <a:pPr lvl="1" eaLnBrk="1" hangingPunct="1">
              <a:buFontTx/>
              <a:buChar char="•"/>
            </a:pPr>
            <a:r>
              <a:rPr lang="fr-CA" altLang="fr-FR" smtClean="0">
                <a:latin typeface="Garamond" panose="02020404030301010803" pitchFamily="18" charset="0"/>
              </a:rPr>
              <a:t>Gestion des services de garde</a:t>
            </a:r>
          </a:p>
          <a:p>
            <a:pPr lvl="1" eaLnBrk="1" hangingPunct="1">
              <a:buFontTx/>
              <a:buChar char="•"/>
            </a:pPr>
            <a:r>
              <a:rPr lang="fr-CA" altLang="fr-FR" smtClean="0">
                <a:latin typeface="Garamond" panose="02020404030301010803" pitchFamily="18" charset="0"/>
              </a:rPr>
              <a:t>Transport scolaire</a:t>
            </a:r>
          </a:p>
          <a:p>
            <a:pPr lvl="1" eaLnBrk="1" hangingPunct="1">
              <a:buFontTx/>
              <a:buChar char="•"/>
            </a:pPr>
            <a:r>
              <a:rPr lang="fr-CA" altLang="fr-FR" smtClean="0">
                <a:latin typeface="Garamond" panose="02020404030301010803" pitchFamily="18" charset="0"/>
              </a:rPr>
              <a:t>Saine alimentation et mode de vie actif</a:t>
            </a:r>
          </a:p>
          <a:p>
            <a:pPr lvl="1" eaLnBrk="1" hangingPunct="1">
              <a:buFontTx/>
              <a:buChar char="•"/>
            </a:pPr>
            <a:r>
              <a:rPr lang="fr-CA" altLang="fr-FR" smtClean="0">
                <a:latin typeface="Garamond" panose="02020404030301010803" pitchFamily="18" charset="0"/>
              </a:rPr>
              <a:t>Approvisionnement en biens et services</a:t>
            </a:r>
          </a:p>
          <a:p>
            <a:pPr lvl="1" eaLnBrk="1" hangingPunct="1">
              <a:buFontTx/>
              <a:buChar char="•"/>
            </a:pPr>
            <a:r>
              <a:rPr lang="fr-CA" altLang="fr-FR" smtClean="0">
                <a:latin typeface="Garamond" panose="02020404030301010803" pitchFamily="18" charset="0"/>
              </a:rPr>
              <a:t>Code d’éthique et de déontologie du commissaire</a:t>
            </a:r>
          </a:p>
          <a:p>
            <a:pPr lvl="1" eaLnBrk="1" hangingPunct="1">
              <a:buFontTx/>
              <a:buNone/>
            </a:pPr>
            <a:endParaRPr lang="fr-CA" altLang="fr-FR" smtClean="0">
              <a:latin typeface="Garamond" panose="02020404030301010803" pitchFamily="18" charset="0"/>
            </a:endParaRPr>
          </a:p>
        </p:txBody>
      </p:sp>
      <p:sp>
        <p:nvSpPr>
          <p:cNvPr id="24580"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94D93B62-7FB7-41DF-BA6E-BBC7ABEE524A}" type="slidenum">
              <a:rPr lang="fr-CA" altLang="fr-FR" sz="1000" smtClean="0"/>
              <a:pPr>
                <a:spcBef>
                  <a:spcPct val="0"/>
                </a:spcBef>
                <a:buClrTx/>
                <a:buSzTx/>
                <a:buFontTx/>
                <a:buNone/>
              </a:pPr>
              <a:t>19</a:t>
            </a:fld>
            <a:endParaRPr lang="fr-CA" altLang="fr-FR" sz="1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fr-CA" altLang="fr-FR" smtClean="0"/>
              <a:t>Contenu de la formation</a:t>
            </a:r>
          </a:p>
        </p:txBody>
      </p:sp>
      <p:sp>
        <p:nvSpPr>
          <p:cNvPr id="6148" name="Rectangle 3"/>
          <p:cNvSpPr>
            <a:spLocks noGrp="1" noChangeArrowheads="1"/>
          </p:cNvSpPr>
          <p:nvPr>
            <p:ph idx="1"/>
          </p:nvPr>
        </p:nvSpPr>
        <p:spPr/>
        <p:txBody>
          <a:bodyPr/>
          <a:lstStyle/>
          <a:p>
            <a:pPr marL="0" indent="0" eaLnBrk="1" hangingPunct="1">
              <a:buFont typeface="Wingdings" panose="05000000000000000000" pitchFamily="2" charset="2"/>
              <a:buNone/>
              <a:defRPr/>
            </a:pPr>
            <a:endParaRPr lang="fr-CA" altLang="fr-FR" dirty="0">
              <a:latin typeface="Garamond" panose="02020404030301010803" pitchFamily="18" charset="0"/>
            </a:endParaRPr>
          </a:p>
          <a:p>
            <a:pPr algn="just" eaLnBrk="1" hangingPunct="1">
              <a:defRPr/>
            </a:pPr>
            <a:r>
              <a:rPr lang="fr-CA" altLang="fr-FR" dirty="0" smtClean="0">
                <a:latin typeface="Garamond" panose="02020404030301010803" pitchFamily="18" charset="0"/>
              </a:rPr>
              <a:t>Le conseil d’établissement au sein du monde scolaire</a:t>
            </a:r>
          </a:p>
          <a:p>
            <a:pPr algn="just" eaLnBrk="1" hangingPunct="1">
              <a:defRPr/>
            </a:pPr>
            <a:r>
              <a:rPr lang="fr-CA" altLang="fr-FR" dirty="0" smtClean="0">
                <a:latin typeface="Garamond" panose="02020404030301010803" pitchFamily="18" charset="0"/>
              </a:rPr>
              <a:t>Le cadre juridique</a:t>
            </a:r>
          </a:p>
          <a:p>
            <a:pPr algn="just" eaLnBrk="1" hangingPunct="1">
              <a:defRPr/>
            </a:pPr>
            <a:r>
              <a:rPr lang="fr-CA" altLang="fr-FR" dirty="0" smtClean="0">
                <a:latin typeface="Garamond" panose="02020404030301010803" pitchFamily="18" charset="0"/>
              </a:rPr>
              <a:t>La mission de l’école</a:t>
            </a:r>
          </a:p>
          <a:p>
            <a:pPr algn="just" eaLnBrk="1" hangingPunct="1">
              <a:defRPr/>
            </a:pPr>
            <a:r>
              <a:rPr lang="fr-CA" altLang="fr-FR" dirty="0" smtClean="0">
                <a:latin typeface="Garamond" panose="02020404030301010803" pitchFamily="18" charset="0"/>
              </a:rPr>
              <a:t>Les outils de gestion des établissements et de la Commission scolaire</a:t>
            </a:r>
          </a:p>
        </p:txBody>
      </p:sp>
      <p:sp>
        <p:nvSpPr>
          <p:cNvPr id="2"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E31CCF74-03C0-4BDA-A92B-6082F7392E0D}" type="slidenum">
              <a:rPr lang="fr-CA" altLang="fr-FR" sz="1000" smtClean="0"/>
              <a:pPr>
                <a:spcBef>
                  <a:spcPct val="0"/>
                </a:spcBef>
                <a:buClrTx/>
                <a:buSzTx/>
                <a:buFontTx/>
                <a:buNone/>
              </a:pPr>
              <a:t>2</a:t>
            </a:fld>
            <a:endParaRPr lang="fr-CA" altLang="fr-FR" sz="10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fr-CA" altLang="fr-FR" smtClean="0"/>
              <a:t>Composition du CÉ d’une école</a:t>
            </a:r>
          </a:p>
        </p:txBody>
      </p:sp>
      <p:sp>
        <p:nvSpPr>
          <p:cNvPr id="25603" name="Rectangle 3"/>
          <p:cNvSpPr>
            <a:spLocks noGrp="1" noChangeArrowheads="1"/>
          </p:cNvSpPr>
          <p:nvPr>
            <p:ph idx="1"/>
          </p:nvPr>
        </p:nvSpPr>
        <p:spPr/>
        <p:txBody>
          <a:bodyPr/>
          <a:lstStyle/>
          <a:p>
            <a:pPr eaLnBrk="1" hangingPunct="1">
              <a:lnSpc>
                <a:spcPct val="90000"/>
              </a:lnSpc>
            </a:pPr>
            <a:r>
              <a:rPr lang="fr-CA" altLang="fr-FR" sz="2400" smtClean="0">
                <a:latin typeface="Garamond" panose="02020404030301010803" pitchFamily="18" charset="0"/>
              </a:rPr>
              <a:t>Au moins 4 parents d’élèves</a:t>
            </a:r>
          </a:p>
          <a:p>
            <a:pPr eaLnBrk="1" hangingPunct="1">
              <a:lnSpc>
                <a:spcPct val="90000"/>
              </a:lnSpc>
            </a:pPr>
            <a:r>
              <a:rPr lang="fr-CA" altLang="fr-FR" sz="2400" smtClean="0">
                <a:latin typeface="Garamond" panose="02020404030301010803" pitchFamily="18" charset="0"/>
              </a:rPr>
              <a:t>Au moins 4 membres du personnel, dont minimalement:</a:t>
            </a:r>
          </a:p>
          <a:p>
            <a:pPr lvl="1" eaLnBrk="1" hangingPunct="1">
              <a:lnSpc>
                <a:spcPct val="90000"/>
              </a:lnSpc>
              <a:buFontTx/>
              <a:buChar char="•"/>
            </a:pPr>
            <a:r>
              <a:rPr lang="fr-CA" altLang="fr-FR" sz="2000" smtClean="0">
                <a:latin typeface="Garamond" panose="02020404030301010803" pitchFamily="18" charset="0"/>
              </a:rPr>
              <a:t>2 enseignants</a:t>
            </a:r>
          </a:p>
          <a:p>
            <a:pPr lvl="1" eaLnBrk="1" hangingPunct="1">
              <a:lnSpc>
                <a:spcPct val="90000"/>
              </a:lnSpc>
              <a:buFontTx/>
              <a:buChar char="•"/>
            </a:pPr>
            <a:r>
              <a:rPr lang="fr-CA" altLang="fr-FR" sz="2000" smtClean="0">
                <a:latin typeface="Garamond" panose="02020404030301010803" pitchFamily="18" charset="0"/>
              </a:rPr>
              <a:t>1 membre du personnel professionnel</a:t>
            </a:r>
          </a:p>
          <a:p>
            <a:pPr lvl="1" eaLnBrk="1" hangingPunct="1">
              <a:lnSpc>
                <a:spcPct val="90000"/>
              </a:lnSpc>
              <a:buFontTx/>
              <a:buChar char="•"/>
            </a:pPr>
            <a:r>
              <a:rPr lang="fr-CA" altLang="fr-FR" sz="2000" smtClean="0">
                <a:latin typeface="Garamond" panose="02020404030301010803" pitchFamily="18" charset="0"/>
              </a:rPr>
              <a:t>1 membre du personnel de soutien</a:t>
            </a:r>
          </a:p>
          <a:p>
            <a:pPr eaLnBrk="1" hangingPunct="1">
              <a:lnSpc>
                <a:spcPct val="90000"/>
              </a:lnSpc>
            </a:pPr>
            <a:r>
              <a:rPr lang="fr-CA" altLang="fr-FR" sz="2400" smtClean="0">
                <a:latin typeface="Garamond" panose="02020404030301010803" pitchFamily="18" charset="0"/>
              </a:rPr>
              <a:t>2 élèves, si l’école dispense le 2</a:t>
            </a:r>
            <a:r>
              <a:rPr lang="fr-CA" altLang="fr-FR" sz="2400" baseline="30000" smtClean="0">
                <a:latin typeface="Garamond" panose="02020404030301010803" pitchFamily="18" charset="0"/>
              </a:rPr>
              <a:t>e</a:t>
            </a:r>
            <a:r>
              <a:rPr lang="fr-CA" altLang="fr-FR" sz="2400" smtClean="0">
                <a:latin typeface="Garamond" panose="02020404030301010803" pitchFamily="18" charset="0"/>
              </a:rPr>
              <a:t> cycle du secondaire</a:t>
            </a:r>
          </a:p>
          <a:p>
            <a:pPr eaLnBrk="1" hangingPunct="1">
              <a:lnSpc>
                <a:spcPct val="90000"/>
              </a:lnSpc>
            </a:pPr>
            <a:r>
              <a:rPr lang="fr-CA" altLang="fr-FR" sz="2400" smtClean="0">
                <a:latin typeface="Garamond" panose="02020404030301010803" pitchFamily="18" charset="0"/>
              </a:rPr>
              <a:t>1 membre du personnel du service de garde, le cas échéant</a:t>
            </a:r>
          </a:p>
          <a:p>
            <a:pPr eaLnBrk="1" hangingPunct="1">
              <a:lnSpc>
                <a:spcPct val="90000"/>
              </a:lnSpc>
            </a:pPr>
            <a:r>
              <a:rPr lang="fr-CA" altLang="fr-FR" sz="2400" smtClean="0">
                <a:latin typeface="Garamond" panose="02020404030301010803" pitchFamily="18" charset="0"/>
              </a:rPr>
              <a:t>2 représentants de la communauté</a:t>
            </a:r>
          </a:p>
          <a:p>
            <a:pPr eaLnBrk="1" hangingPunct="1">
              <a:lnSpc>
                <a:spcPct val="90000"/>
              </a:lnSpc>
            </a:pPr>
            <a:r>
              <a:rPr lang="fr-CA" altLang="fr-FR" sz="2400" smtClean="0">
                <a:latin typeface="Garamond" panose="02020404030301010803" pitchFamily="18" charset="0"/>
              </a:rPr>
              <a:t>Il doit obligatoirement y avoir parité entre parents et membres du personnel.</a:t>
            </a:r>
          </a:p>
          <a:p>
            <a:pPr eaLnBrk="1" hangingPunct="1">
              <a:lnSpc>
                <a:spcPct val="90000"/>
              </a:lnSpc>
            </a:pPr>
            <a:r>
              <a:rPr lang="fr-CA" altLang="fr-FR" sz="2400" smtClean="0">
                <a:latin typeface="Garamond" panose="02020404030301010803" pitchFamily="18" charset="0"/>
              </a:rPr>
              <a:t>Les parents est le seul groupe sans lequel le CÉ ne peut pas être formé.</a:t>
            </a:r>
          </a:p>
          <a:p>
            <a:pPr lvl="1" eaLnBrk="1" hangingPunct="1">
              <a:lnSpc>
                <a:spcPct val="90000"/>
              </a:lnSpc>
              <a:buFontTx/>
              <a:buNone/>
            </a:pPr>
            <a:endParaRPr lang="fr-CA" altLang="fr-FR" sz="2000" smtClean="0">
              <a:latin typeface="Garamond" panose="02020404030301010803" pitchFamily="18" charset="0"/>
            </a:endParaRPr>
          </a:p>
        </p:txBody>
      </p:sp>
      <p:sp>
        <p:nvSpPr>
          <p:cNvPr id="25604"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C2AFD238-CD95-4AAC-ABF3-B5B17D1284B1}" type="slidenum">
              <a:rPr lang="fr-CA" altLang="fr-FR" sz="1000" smtClean="0"/>
              <a:pPr>
                <a:spcBef>
                  <a:spcPct val="0"/>
                </a:spcBef>
                <a:buClrTx/>
                <a:buSzTx/>
                <a:buFontTx/>
                <a:buNone/>
              </a:pPr>
              <a:t>20</a:t>
            </a:fld>
            <a:endParaRPr lang="fr-CA" altLang="fr-FR" sz="10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r>
              <a:rPr lang="fr-CA" altLang="fr-FR" smtClean="0"/>
              <a:t>Composition du CÉ d’une école</a:t>
            </a:r>
          </a:p>
        </p:txBody>
      </p:sp>
      <p:sp>
        <p:nvSpPr>
          <p:cNvPr id="26627" name="Rectangle 3"/>
          <p:cNvSpPr>
            <a:spLocks noGrp="1" noChangeArrowheads="1"/>
          </p:cNvSpPr>
          <p:nvPr>
            <p:ph idx="1"/>
          </p:nvPr>
        </p:nvSpPr>
        <p:spPr>
          <a:xfrm>
            <a:off x="457200" y="1566863"/>
            <a:ext cx="8229600" cy="4530725"/>
          </a:xfrm>
        </p:spPr>
        <p:txBody>
          <a:bodyPr/>
          <a:lstStyle/>
          <a:p>
            <a:pPr algn="just" eaLnBrk="1" hangingPunct="1">
              <a:lnSpc>
                <a:spcPct val="90000"/>
              </a:lnSpc>
            </a:pPr>
            <a:r>
              <a:rPr lang="fr-CA" altLang="fr-FR" sz="2300" dirty="0" smtClean="0">
                <a:latin typeface="Garamond" panose="02020404030301010803" pitchFamily="18" charset="0"/>
              </a:rPr>
              <a:t>Depuis le 1</a:t>
            </a:r>
            <a:r>
              <a:rPr lang="fr-CA" altLang="fr-FR" sz="2300" baseline="30000" dirty="0" smtClean="0">
                <a:latin typeface="Garamond" panose="02020404030301010803" pitchFamily="18" charset="0"/>
              </a:rPr>
              <a:t>er</a:t>
            </a:r>
            <a:r>
              <a:rPr lang="fr-CA" altLang="fr-FR" sz="2300" dirty="0" smtClean="0">
                <a:latin typeface="Garamond" panose="02020404030301010803" pitchFamily="18" charset="0"/>
              </a:rPr>
              <a:t> juillet 2017, les parents, enseignants, professionnels et employés de soutien du CÉ d’une </a:t>
            </a:r>
            <a:r>
              <a:rPr lang="fr-CA" altLang="fr-FR" sz="2300" b="1" dirty="0" smtClean="0">
                <a:latin typeface="Garamond" panose="02020404030301010803" pitchFamily="18" charset="0"/>
              </a:rPr>
              <a:t>école</a:t>
            </a:r>
            <a:r>
              <a:rPr lang="fr-CA" altLang="fr-FR" sz="2300" dirty="0" smtClean="0">
                <a:latin typeface="Garamond" panose="02020404030301010803" pitchFamily="18" charset="0"/>
              </a:rPr>
              <a:t>, </a:t>
            </a:r>
            <a:r>
              <a:rPr lang="fr-CA" altLang="fr-FR" sz="2300" dirty="0" smtClean="0">
                <a:latin typeface="Garamond" panose="02020404030301010803" pitchFamily="18" charset="0"/>
              </a:rPr>
              <a:t>peuvent </a:t>
            </a:r>
            <a:r>
              <a:rPr lang="fr-CA" altLang="fr-FR" sz="2300" dirty="0" smtClean="0">
                <a:latin typeface="Garamond" panose="02020404030301010803" pitchFamily="18" charset="0"/>
              </a:rPr>
              <a:t>élire un ou des substituts, en plus de leur(s) représentant(s) (arts. 47 à 50 et 51.1</a:t>
            </a:r>
            <a:r>
              <a:rPr lang="fr-CA" altLang="fr-FR" sz="2300" dirty="0" smtClean="0">
                <a:latin typeface="Garamond" panose="02020404030301010803" pitchFamily="18" charset="0"/>
              </a:rPr>
              <a:t>)</a:t>
            </a:r>
            <a:endParaRPr lang="fr-CA" altLang="fr-FR" sz="2300" dirty="0" smtClean="0">
              <a:latin typeface="Garamond" panose="02020404030301010803" pitchFamily="18" charset="0"/>
            </a:endParaRPr>
          </a:p>
          <a:p>
            <a:pPr algn="just" eaLnBrk="1" hangingPunct="1">
              <a:lnSpc>
                <a:spcPct val="90000"/>
              </a:lnSpc>
            </a:pPr>
            <a:r>
              <a:rPr lang="fr-CA" altLang="fr-FR" sz="2300" dirty="0" smtClean="0">
                <a:latin typeface="Garamond" panose="02020404030301010803" pitchFamily="18" charset="0"/>
              </a:rPr>
              <a:t>Les élèves pourront faire de même dans le cas du CÉ d’une école secondaire offrant le 2</a:t>
            </a:r>
            <a:r>
              <a:rPr lang="fr-CA" altLang="fr-FR" sz="2300" baseline="30000" dirty="0" smtClean="0">
                <a:latin typeface="Garamond" panose="02020404030301010803" pitchFamily="18" charset="0"/>
              </a:rPr>
              <a:t>e</a:t>
            </a:r>
            <a:r>
              <a:rPr lang="fr-CA" altLang="fr-FR" sz="2300" dirty="0" smtClean="0">
                <a:latin typeface="Garamond" panose="02020404030301010803" pitchFamily="18" charset="0"/>
              </a:rPr>
              <a:t> </a:t>
            </a:r>
            <a:r>
              <a:rPr lang="fr-CA" altLang="fr-FR" sz="2300" dirty="0" smtClean="0">
                <a:latin typeface="Garamond" panose="02020404030301010803" pitchFamily="18" charset="0"/>
              </a:rPr>
              <a:t>cycle</a:t>
            </a:r>
            <a:endParaRPr lang="fr-CA" altLang="fr-FR" sz="2300" dirty="0" smtClean="0">
              <a:latin typeface="Garamond" panose="02020404030301010803" pitchFamily="18" charset="0"/>
            </a:endParaRPr>
          </a:p>
          <a:p>
            <a:pPr algn="just" eaLnBrk="1" hangingPunct="1">
              <a:lnSpc>
                <a:spcPct val="90000"/>
              </a:lnSpc>
            </a:pPr>
            <a:r>
              <a:rPr lang="fr-CA" altLang="fr-FR" sz="2300" dirty="0" smtClean="0">
                <a:latin typeface="Garamond" panose="02020404030301010803" pitchFamily="18" charset="0"/>
              </a:rPr>
              <a:t>Il n’y a pas de substituts pour les membres de la </a:t>
            </a:r>
            <a:r>
              <a:rPr lang="fr-CA" altLang="fr-FR" sz="2300" dirty="0" smtClean="0">
                <a:latin typeface="Garamond" panose="02020404030301010803" pitchFamily="18" charset="0"/>
              </a:rPr>
              <a:t>communauté</a:t>
            </a:r>
            <a:endParaRPr lang="fr-CA" altLang="fr-FR" sz="2300" dirty="0" smtClean="0">
              <a:latin typeface="Garamond" panose="02020404030301010803" pitchFamily="18" charset="0"/>
            </a:endParaRPr>
          </a:p>
          <a:p>
            <a:pPr algn="just" eaLnBrk="1" hangingPunct="1">
              <a:lnSpc>
                <a:spcPct val="90000"/>
              </a:lnSpc>
            </a:pPr>
            <a:r>
              <a:rPr lang="fr-CA" altLang="fr-FR" sz="2300" dirty="0" smtClean="0">
                <a:latin typeface="Garamond" panose="02020404030301010803" pitchFamily="18" charset="0"/>
              </a:rPr>
              <a:t>Le nombre de substituts ne peut pas être plus élevé que le nombre de membres mais il peut être </a:t>
            </a:r>
            <a:r>
              <a:rPr lang="fr-CA" altLang="fr-FR" sz="2300" dirty="0" smtClean="0">
                <a:latin typeface="Garamond" panose="02020404030301010803" pitchFamily="18" charset="0"/>
              </a:rPr>
              <a:t>moindre</a:t>
            </a:r>
            <a:endParaRPr lang="fr-CA" altLang="fr-FR" sz="2300" dirty="0" smtClean="0">
              <a:latin typeface="Garamond" panose="02020404030301010803" pitchFamily="18" charset="0"/>
            </a:endParaRPr>
          </a:p>
          <a:p>
            <a:pPr algn="just" eaLnBrk="1" hangingPunct="1">
              <a:lnSpc>
                <a:spcPct val="90000"/>
              </a:lnSpc>
            </a:pPr>
            <a:r>
              <a:rPr lang="fr-CA" altLang="fr-FR" sz="2300" dirty="0" smtClean="0">
                <a:latin typeface="Garamond" panose="02020404030301010803" pitchFamily="18" charset="0"/>
              </a:rPr>
              <a:t>Les substituts sont soumis aux mêmes obligations que les membres (art. 70), ils doivent donc remplir le formulaire de dénonciation </a:t>
            </a:r>
            <a:r>
              <a:rPr lang="fr-CA" altLang="fr-FR" sz="2300" dirty="0" smtClean="0">
                <a:latin typeface="Garamond" panose="02020404030301010803" pitchFamily="18" charset="0"/>
              </a:rPr>
              <a:t>d’intérêt</a:t>
            </a:r>
            <a:endParaRPr lang="fr-CA" altLang="fr-FR" sz="2300" dirty="0" smtClean="0">
              <a:latin typeface="Garamond" panose="02020404030301010803" pitchFamily="18" charset="0"/>
            </a:endParaRPr>
          </a:p>
        </p:txBody>
      </p:sp>
      <p:sp>
        <p:nvSpPr>
          <p:cNvPr id="26628"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D8272268-20D2-4756-B800-CD1658AB3671}" type="slidenum">
              <a:rPr lang="fr-CA" altLang="fr-FR" sz="1000" smtClean="0"/>
              <a:pPr>
                <a:spcBef>
                  <a:spcPct val="0"/>
                </a:spcBef>
                <a:buClrTx/>
                <a:buSzTx/>
                <a:buFontTx/>
                <a:buNone/>
              </a:pPr>
              <a:t>21</a:t>
            </a:fld>
            <a:endParaRPr lang="fr-CA" altLang="fr-FR" sz="10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fr-CA" altLang="fr-FR" smtClean="0"/>
              <a:t>Composition du CÉ d’une école</a:t>
            </a:r>
          </a:p>
        </p:txBody>
      </p:sp>
      <p:sp>
        <p:nvSpPr>
          <p:cNvPr id="32771" name="Rectangle 3"/>
          <p:cNvSpPr>
            <a:spLocks noGrp="1" noChangeArrowheads="1"/>
          </p:cNvSpPr>
          <p:nvPr>
            <p:ph idx="1"/>
          </p:nvPr>
        </p:nvSpPr>
        <p:spPr>
          <a:xfrm>
            <a:off x="457200" y="1441450"/>
            <a:ext cx="8229600" cy="4530725"/>
          </a:xfrm>
        </p:spPr>
        <p:txBody>
          <a:bodyPr/>
          <a:lstStyle/>
          <a:p>
            <a:pPr algn="just" eaLnBrk="1" hangingPunct="1">
              <a:lnSpc>
                <a:spcPct val="90000"/>
              </a:lnSpc>
              <a:defRPr/>
            </a:pPr>
            <a:r>
              <a:rPr lang="fr-CA" altLang="fr-FR" sz="2400" b="1" dirty="0" smtClean="0">
                <a:latin typeface="Garamond" panose="02020404030301010803" pitchFamily="18" charset="0"/>
              </a:rPr>
              <a:t>Rôle du substitut</a:t>
            </a:r>
            <a:r>
              <a:rPr lang="fr-CA" altLang="fr-FR" sz="2400" dirty="0" smtClean="0">
                <a:latin typeface="Garamond" panose="02020404030301010803" pitchFamily="18" charset="0"/>
              </a:rPr>
              <a:t>:</a:t>
            </a:r>
          </a:p>
          <a:p>
            <a:pPr algn="just" eaLnBrk="1" hangingPunct="1">
              <a:lnSpc>
                <a:spcPct val="90000"/>
              </a:lnSpc>
              <a:buFont typeface="Arial" panose="020B0604020202020204" pitchFamily="34" charset="0"/>
              <a:buChar char="•"/>
              <a:defRPr/>
            </a:pPr>
            <a:r>
              <a:rPr lang="fr-CA" sz="2000" dirty="0">
                <a:latin typeface="+mj-lt"/>
              </a:rPr>
              <a:t>R</a:t>
            </a:r>
            <a:r>
              <a:rPr lang="fr-CA" sz="2000" dirty="0" smtClean="0">
                <a:latin typeface="+mj-lt"/>
              </a:rPr>
              <a:t>emplacer </a:t>
            </a:r>
            <a:r>
              <a:rPr lang="fr-CA" sz="2000" dirty="0">
                <a:latin typeface="+mj-lt"/>
              </a:rPr>
              <a:t>un membre de même catégorie, en cas d’absence. Il participe alors à la rencontre du conseil d’établissement avec les mêmes droits, incluant le droit de parole et le droit de vote, que le membre qu’il remplace. Sa présence est comptabilisée aux fins d’établir le </a:t>
            </a:r>
            <a:r>
              <a:rPr lang="fr-CA" sz="2000" dirty="0" smtClean="0">
                <a:latin typeface="+mj-lt"/>
              </a:rPr>
              <a:t>quorum.</a:t>
            </a:r>
          </a:p>
          <a:p>
            <a:pPr algn="just" eaLnBrk="1" hangingPunct="1">
              <a:lnSpc>
                <a:spcPct val="90000"/>
              </a:lnSpc>
              <a:buFont typeface="Arial" panose="020B0604020202020204" pitchFamily="34" charset="0"/>
              <a:buChar char="•"/>
              <a:defRPr/>
            </a:pPr>
            <a:r>
              <a:rPr lang="fr-CA" sz="2000" dirty="0">
                <a:latin typeface="+mj-lt"/>
              </a:rPr>
              <a:t>En cas d’absence du président, le substitut qui le remplace n’agit pas automatiquement comme président. Ce sont plutôt tous les autres membres (parents et employés) du CE qui désignent parmi les membres parents l’un d’entre eux pour exercer les fonctions et pouvoirs de président, jusqu’au retour de ce dernier (arts. 56 et </a:t>
            </a:r>
            <a:r>
              <a:rPr lang="fr-CA" sz="2000" dirty="0" smtClean="0">
                <a:latin typeface="+mj-lt"/>
              </a:rPr>
              <a:t>60).</a:t>
            </a:r>
            <a:endParaRPr lang="fr-CA" sz="2000" dirty="0">
              <a:latin typeface="+mj-lt"/>
            </a:endParaRPr>
          </a:p>
          <a:p>
            <a:pPr algn="just">
              <a:buFont typeface="Arial" panose="020B0604020202020204" pitchFamily="34" charset="0"/>
              <a:buChar char="•"/>
              <a:defRPr/>
            </a:pPr>
            <a:r>
              <a:rPr lang="fr-CA" sz="2000" dirty="0">
                <a:latin typeface="+mj-lt"/>
              </a:rPr>
              <a:t>Il appartient </a:t>
            </a:r>
            <a:r>
              <a:rPr lang="fr-CA" sz="2000" dirty="0" smtClean="0">
                <a:latin typeface="+mj-lt"/>
              </a:rPr>
              <a:t>à </a:t>
            </a:r>
            <a:r>
              <a:rPr lang="fr-CA" sz="2000" dirty="0">
                <a:latin typeface="+mj-lt"/>
              </a:rPr>
              <a:t>chaque conseil d’établissement de déterminer dans ses règles de régie interne la façon dont seront appelés les substituts en cas </a:t>
            </a:r>
            <a:r>
              <a:rPr lang="fr-CA" sz="2000" dirty="0" smtClean="0">
                <a:latin typeface="+mj-lt"/>
              </a:rPr>
              <a:t>d’absence.  </a:t>
            </a:r>
            <a:endParaRPr lang="fr-CA" altLang="fr-FR" sz="2200" dirty="0" smtClean="0">
              <a:latin typeface="+mj-lt"/>
            </a:endParaRPr>
          </a:p>
        </p:txBody>
      </p:sp>
      <p:sp>
        <p:nvSpPr>
          <p:cNvPr id="27652"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F812B469-D014-43CF-9001-66A7AFE14F40}" type="slidenum">
              <a:rPr lang="fr-CA" altLang="fr-FR" sz="1000" smtClean="0"/>
              <a:pPr>
                <a:spcBef>
                  <a:spcPct val="0"/>
                </a:spcBef>
                <a:buClrTx/>
                <a:buSzTx/>
                <a:buFontTx/>
                <a:buNone/>
              </a:pPr>
              <a:t>22</a:t>
            </a:fld>
            <a:endParaRPr lang="fr-CA" altLang="fr-FR" sz="10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fr-CA" altLang="fr-FR" smtClean="0"/>
              <a:t>Composition du CÉ d’une école</a:t>
            </a:r>
          </a:p>
        </p:txBody>
      </p:sp>
      <p:sp>
        <p:nvSpPr>
          <p:cNvPr id="32771" name="Rectangle 3"/>
          <p:cNvSpPr>
            <a:spLocks noGrp="1" noChangeArrowheads="1"/>
          </p:cNvSpPr>
          <p:nvPr>
            <p:ph idx="1"/>
          </p:nvPr>
        </p:nvSpPr>
        <p:spPr>
          <a:xfrm>
            <a:off x="457200" y="1717675"/>
            <a:ext cx="8229600" cy="4530725"/>
          </a:xfrm>
        </p:spPr>
        <p:txBody>
          <a:bodyPr/>
          <a:lstStyle/>
          <a:p>
            <a:pPr algn="just" eaLnBrk="1" hangingPunct="1">
              <a:lnSpc>
                <a:spcPct val="90000"/>
              </a:lnSpc>
              <a:defRPr/>
            </a:pPr>
            <a:r>
              <a:rPr lang="fr-CA" altLang="fr-FR" sz="2400" b="1" dirty="0" smtClean="0">
                <a:latin typeface="Garamond" panose="02020404030301010803" pitchFamily="18" charset="0"/>
              </a:rPr>
              <a:t>Durée du mandat du substitut</a:t>
            </a:r>
            <a:r>
              <a:rPr lang="fr-CA" altLang="fr-FR" sz="2400" dirty="0" smtClean="0">
                <a:latin typeface="Garamond" panose="02020404030301010803" pitchFamily="18" charset="0"/>
              </a:rPr>
              <a:t>:</a:t>
            </a:r>
          </a:p>
          <a:p>
            <a:pPr marL="0" indent="0" algn="just" eaLnBrk="1" hangingPunct="1">
              <a:lnSpc>
                <a:spcPct val="90000"/>
              </a:lnSpc>
              <a:buFont typeface="Wingdings" panose="05000000000000000000" pitchFamily="2" charset="2"/>
              <a:buNone/>
              <a:defRPr/>
            </a:pPr>
            <a:endParaRPr lang="fr-CA" altLang="fr-FR" sz="2400" dirty="0" smtClean="0">
              <a:latin typeface="Garamond" panose="02020404030301010803" pitchFamily="18" charset="0"/>
            </a:endParaRPr>
          </a:p>
          <a:p>
            <a:pPr algn="just" eaLnBrk="1" hangingPunct="1">
              <a:lnSpc>
                <a:spcPct val="90000"/>
              </a:lnSpc>
              <a:buFont typeface="Arial" panose="020B0604020202020204" pitchFamily="34" charset="0"/>
              <a:buChar char="•"/>
              <a:defRPr/>
            </a:pPr>
            <a:r>
              <a:rPr lang="fr-CA" sz="2000" dirty="0">
                <a:latin typeface="+mj-lt"/>
              </a:rPr>
              <a:t>Le nouvel article 51.1 </a:t>
            </a:r>
            <a:r>
              <a:rPr lang="fr-CA" sz="2000" dirty="0" smtClean="0">
                <a:latin typeface="+mj-lt"/>
              </a:rPr>
              <a:t>ne </a:t>
            </a:r>
            <a:r>
              <a:rPr lang="fr-CA" sz="2000" dirty="0">
                <a:latin typeface="+mj-lt"/>
              </a:rPr>
              <a:t>précise pas la durée du mandat d’un substitut</a:t>
            </a:r>
            <a:r>
              <a:rPr lang="fr-CA" sz="2000" dirty="0" smtClean="0">
                <a:latin typeface="+mj-lt"/>
              </a:rPr>
              <a:t>. </a:t>
            </a:r>
          </a:p>
          <a:p>
            <a:pPr algn="just" eaLnBrk="1" hangingPunct="1">
              <a:lnSpc>
                <a:spcPct val="90000"/>
              </a:lnSpc>
              <a:buFont typeface="Arial" panose="020B0604020202020204" pitchFamily="34" charset="0"/>
              <a:buChar char="•"/>
              <a:defRPr/>
            </a:pPr>
            <a:r>
              <a:rPr lang="fr-CA" sz="2000" dirty="0" smtClean="0">
                <a:latin typeface="+mj-lt"/>
              </a:rPr>
              <a:t>Cependant, ce mandat </a:t>
            </a:r>
            <a:r>
              <a:rPr lang="fr-CA" sz="2000" dirty="0">
                <a:latin typeface="+mj-lt"/>
              </a:rPr>
              <a:t>devrait être d’un an, étant donné que c’est l’assemblée générale qui </a:t>
            </a:r>
            <a:r>
              <a:rPr lang="fr-CA" sz="2000" b="1" u="sng" dirty="0">
                <a:latin typeface="+mj-lt"/>
              </a:rPr>
              <a:t>peut</a:t>
            </a:r>
            <a:r>
              <a:rPr lang="fr-CA" sz="2000" dirty="0">
                <a:latin typeface="+mj-lt"/>
              </a:rPr>
              <a:t> élire des membres substituts. </a:t>
            </a:r>
            <a:r>
              <a:rPr lang="fr-CA" sz="2000" dirty="0">
                <a:latin typeface="+mj-lt"/>
              </a:rPr>
              <a:t>Une assemblée générale pourrait donc une année décider d’en élire et l’autre année, de ne pas en élire, en théorie.  De plus, un substitut pourrait vouloir, après un an, tenter d’être élu membre en règle.  Par conséquent, il serait souhaitable que le mandat du ou des substituts ne soit que d’une seule année.</a:t>
            </a:r>
          </a:p>
          <a:p>
            <a:pPr algn="just" eaLnBrk="1" hangingPunct="1">
              <a:lnSpc>
                <a:spcPct val="90000"/>
              </a:lnSpc>
              <a:buFont typeface="Arial" panose="020B0604020202020204" pitchFamily="34" charset="0"/>
              <a:buChar char="•"/>
              <a:defRPr/>
            </a:pPr>
            <a:endParaRPr lang="fr-CA" altLang="fr-FR" sz="2200" dirty="0" smtClean="0">
              <a:latin typeface="+mj-lt"/>
            </a:endParaRPr>
          </a:p>
        </p:txBody>
      </p:sp>
      <p:sp>
        <p:nvSpPr>
          <p:cNvPr id="28676"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E6A47DB7-5C55-432A-81E1-BD07C9F63EE2}" type="slidenum">
              <a:rPr lang="fr-CA" altLang="fr-FR" sz="1000" smtClean="0"/>
              <a:pPr>
                <a:spcBef>
                  <a:spcPct val="0"/>
                </a:spcBef>
                <a:buClrTx/>
                <a:buSzTx/>
                <a:buFontTx/>
                <a:buNone/>
              </a:pPr>
              <a:t>23</a:t>
            </a:fld>
            <a:endParaRPr lang="fr-CA" altLang="fr-FR" sz="10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fr-CA" altLang="fr-FR" smtClean="0"/>
              <a:t>Composition du CÉ d’une école</a:t>
            </a:r>
          </a:p>
        </p:txBody>
      </p:sp>
      <p:sp>
        <p:nvSpPr>
          <p:cNvPr id="32771" name="Rectangle 3"/>
          <p:cNvSpPr>
            <a:spLocks noGrp="1" noChangeArrowheads="1"/>
          </p:cNvSpPr>
          <p:nvPr>
            <p:ph idx="1"/>
          </p:nvPr>
        </p:nvSpPr>
        <p:spPr>
          <a:xfrm>
            <a:off x="457200" y="1681163"/>
            <a:ext cx="8229600" cy="4530725"/>
          </a:xfrm>
        </p:spPr>
        <p:txBody>
          <a:bodyPr/>
          <a:lstStyle/>
          <a:p>
            <a:pPr algn="just" eaLnBrk="1" hangingPunct="1">
              <a:lnSpc>
                <a:spcPct val="90000"/>
              </a:lnSpc>
              <a:defRPr/>
            </a:pPr>
            <a:r>
              <a:rPr lang="fr-CA" altLang="fr-FR" sz="2400" b="1" dirty="0" smtClean="0">
                <a:latin typeface="Garamond" panose="02020404030301010803" pitchFamily="18" charset="0"/>
              </a:rPr>
              <a:t>Cas de vacance au CÉ</a:t>
            </a:r>
            <a:r>
              <a:rPr lang="fr-CA" altLang="fr-FR" sz="2400" dirty="0" smtClean="0">
                <a:latin typeface="Garamond" panose="02020404030301010803" pitchFamily="18" charset="0"/>
              </a:rPr>
              <a:t>:</a:t>
            </a:r>
          </a:p>
          <a:p>
            <a:pPr algn="just">
              <a:buFont typeface="Arial" panose="020B0604020202020204" pitchFamily="34" charset="0"/>
              <a:buChar char="•"/>
              <a:defRPr/>
            </a:pPr>
            <a:r>
              <a:rPr lang="fr-CA" sz="2000" dirty="0">
                <a:latin typeface="+mj-lt"/>
              </a:rPr>
              <a:t>La LIP n’impose pas que ce soit l’un ou l’autre des substituts qui devienne membre si un poste devient vacant en cours de mandat. La vacance doit être comblée conformément aux dispositions déjà existantes (art. </a:t>
            </a:r>
            <a:r>
              <a:rPr lang="fr-CA" sz="2000" dirty="0" smtClean="0">
                <a:latin typeface="+mj-lt"/>
              </a:rPr>
              <a:t>55). </a:t>
            </a:r>
            <a:r>
              <a:rPr lang="fr-CA" sz="2000" dirty="0">
                <a:latin typeface="+mj-lt"/>
              </a:rPr>
              <a:t>Ainsi :</a:t>
            </a:r>
          </a:p>
          <a:p>
            <a:pPr marL="0" indent="0" algn="just">
              <a:buFont typeface="Wingdings" panose="05000000000000000000" pitchFamily="2" charset="2"/>
              <a:buNone/>
              <a:defRPr/>
            </a:pPr>
            <a:r>
              <a:rPr lang="fr-CA" sz="2000" dirty="0" smtClean="0">
                <a:latin typeface="+mj-lt"/>
              </a:rPr>
              <a:t>	-une </a:t>
            </a:r>
            <a:r>
              <a:rPr lang="fr-CA" sz="2000" dirty="0">
                <a:latin typeface="+mj-lt"/>
              </a:rPr>
              <a:t>vacance pour un poste de parent est comblée par un parent </a:t>
            </a:r>
            <a:r>
              <a:rPr lang="fr-CA" sz="2000" dirty="0" smtClean="0">
                <a:latin typeface="+mj-lt"/>
              </a:rPr>
              <a:t>	désigné par </a:t>
            </a:r>
            <a:r>
              <a:rPr lang="fr-CA" sz="2000" dirty="0">
                <a:latin typeface="+mj-lt"/>
              </a:rPr>
              <a:t>les autres parents. Ce peut être n’importe quel parent de </a:t>
            </a:r>
            <a:r>
              <a:rPr lang="fr-CA" sz="2000" dirty="0" smtClean="0">
                <a:latin typeface="+mj-lt"/>
              </a:rPr>
              <a:t>	l’école</a:t>
            </a:r>
            <a:r>
              <a:rPr lang="fr-CA" sz="2000" dirty="0">
                <a:latin typeface="+mj-lt"/>
              </a:rPr>
              <a:t>. Les </a:t>
            </a:r>
            <a:r>
              <a:rPr lang="fr-CA" sz="2000" dirty="0" smtClean="0">
                <a:latin typeface="+mj-lt"/>
              </a:rPr>
              <a:t>substituts </a:t>
            </a:r>
            <a:r>
              <a:rPr lang="fr-CA" sz="2000" dirty="0">
                <a:latin typeface="+mj-lt"/>
              </a:rPr>
              <a:t>n’ont pas préséance;</a:t>
            </a:r>
          </a:p>
          <a:p>
            <a:pPr marL="0" indent="0" algn="just">
              <a:buFont typeface="Wingdings" panose="05000000000000000000" pitchFamily="2" charset="2"/>
              <a:buNone/>
              <a:defRPr/>
            </a:pPr>
            <a:r>
              <a:rPr lang="fr-CA" sz="2000" dirty="0" smtClean="0">
                <a:latin typeface="+mj-lt"/>
              </a:rPr>
              <a:t>	-une </a:t>
            </a:r>
            <a:r>
              <a:rPr lang="fr-CA" sz="2000" dirty="0">
                <a:latin typeface="+mj-lt"/>
              </a:rPr>
              <a:t>vacance pour un autre poste est comblée en convoquant une </a:t>
            </a:r>
            <a:r>
              <a:rPr lang="fr-CA" sz="2000" dirty="0" smtClean="0">
                <a:latin typeface="+mj-lt"/>
              </a:rPr>
              <a:t>	assemblée </a:t>
            </a:r>
            <a:r>
              <a:rPr lang="fr-CA" sz="2000" dirty="0">
                <a:latin typeface="+mj-lt"/>
              </a:rPr>
              <a:t>des membres du personnel concernés (par exemple, les </a:t>
            </a:r>
            <a:r>
              <a:rPr lang="fr-CA" sz="2000" dirty="0" smtClean="0">
                <a:latin typeface="+mj-lt"/>
              </a:rPr>
              <a:t>	enseignants</a:t>
            </a:r>
            <a:r>
              <a:rPr lang="fr-CA" sz="2000" dirty="0">
                <a:latin typeface="+mj-lt"/>
              </a:rPr>
              <a:t>) et ceux-ci peuvent désigner n’importe lequel des leurs. Le </a:t>
            </a:r>
            <a:r>
              <a:rPr lang="fr-CA" sz="2000" dirty="0" smtClean="0">
                <a:latin typeface="+mj-lt"/>
              </a:rPr>
              <a:t>	ou </a:t>
            </a:r>
            <a:r>
              <a:rPr lang="fr-CA" sz="2000" dirty="0">
                <a:latin typeface="+mj-lt"/>
              </a:rPr>
              <a:t>les substituts n’ont pas </a:t>
            </a:r>
            <a:r>
              <a:rPr lang="fr-CA" sz="2000" dirty="0" smtClean="0">
                <a:latin typeface="+mj-lt"/>
              </a:rPr>
              <a:t>préséance.</a:t>
            </a:r>
            <a:endParaRPr lang="fr-CA" sz="2000" dirty="0">
              <a:latin typeface="+mj-lt"/>
            </a:endParaRPr>
          </a:p>
          <a:p>
            <a:pPr algn="just" eaLnBrk="1" hangingPunct="1">
              <a:lnSpc>
                <a:spcPct val="90000"/>
              </a:lnSpc>
              <a:buFont typeface="Arial" panose="020B0604020202020204" pitchFamily="34" charset="0"/>
              <a:buChar char="•"/>
              <a:defRPr/>
            </a:pPr>
            <a:endParaRPr lang="fr-CA" sz="2000" dirty="0" smtClean="0">
              <a:latin typeface="+mj-lt"/>
            </a:endParaRPr>
          </a:p>
          <a:p>
            <a:pPr marL="0" indent="0" algn="just" eaLnBrk="1" hangingPunct="1">
              <a:lnSpc>
                <a:spcPct val="90000"/>
              </a:lnSpc>
              <a:buFont typeface="Wingdings" panose="05000000000000000000" pitchFamily="2" charset="2"/>
              <a:buNone/>
              <a:defRPr/>
            </a:pPr>
            <a:endParaRPr lang="fr-CA" altLang="fr-FR" sz="2200" dirty="0" smtClean="0">
              <a:latin typeface="+mj-lt"/>
            </a:endParaRPr>
          </a:p>
        </p:txBody>
      </p:sp>
      <p:sp>
        <p:nvSpPr>
          <p:cNvPr id="29700"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E419DA8E-BB1A-4FE6-869B-B7F96EA99856}" type="slidenum">
              <a:rPr lang="fr-CA" altLang="fr-FR" sz="1000" smtClean="0"/>
              <a:pPr>
                <a:spcBef>
                  <a:spcPct val="0"/>
                </a:spcBef>
                <a:buClrTx/>
                <a:buSzTx/>
                <a:buFontTx/>
                <a:buNone/>
              </a:pPr>
              <a:t>24</a:t>
            </a:fld>
            <a:endParaRPr lang="fr-CA" altLang="fr-FR" sz="10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eaLnBrk="1" hangingPunct="1"/>
            <a:r>
              <a:rPr lang="fr-CA" altLang="fr-FR" smtClean="0"/>
              <a:t>Composition du CÉ d’une école</a:t>
            </a:r>
          </a:p>
        </p:txBody>
      </p:sp>
      <p:sp>
        <p:nvSpPr>
          <p:cNvPr id="30723" name="Rectangle 3"/>
          <p:cNvSpPr>
            <a:spLocks noGrp="1" noChangeArrowheads="1"/>
          </p:cNvSpPr>
          <p:nvPr>
            <p:ph idx="1"/>
          </p:nvPr>
        </p:nvSpPr>
        <p:spPr/>
        <p:txBody>
          <a:bodyPr/>
          <a:lstStyle/>
          <a:p>
            <a:pPr algn="just" eaLnBrk="1" hangingPunct="1"/>
            <a:r>
              <a:rPr lang="fr-CA" altLang="fr-FR" dirty="0" smtClean="0">
                <a:latin typeface="Garamond" panose="02020404030301010803" pitchFamily="18" charset="0"/>
              </a:rPr>
              <a:t>Mandat de 2 ans pour les parents</a:t>
            </a:r>
          </a:p>
          <a:p>
            <a:pPr algn="just" eaLnBrk="1" hangingPunct="1"/>
            <a:r>
              <a:rPr lang="fr-CA" altLang="fr-FR" dirty="0" smtClean="0">
                <a:latin typeface="Garamond" panose="02020404030301010803" pitchFamily="18" charset="0"/>
              </a:rPr>
              <a:t>Mandat d’un an pour les autres membres</a:t>
            </a:r>
          </a:p>
          <a:p>
            <a:pPr algn="just" eaLnBrk="1" hangingPunct="1"/>
            <a:r>
              <a:rPr lang="fr-CA" altLang="fr-FR" dirty="0" smtClean="0">
                <a:latin typeface="Garamond" panose="02020404030301010803" pitchFamily="18" charset="0"/>
              </a:rPr>
              <a:t>Tous les membres du CÉ ont le droit de vote, sauf les représentants de la communauté</a:t>
            </a:r>
          </a:p>
          <a:p>
            <a:pPr algn="just" eaLnBrk="1" hangingPunct="1"/>
            <a:r>
              <a:rPr lang="fr-CA" altLang="fr-FR" dirty="0" smtClean="0">
                <a:latin typeface="Garamond" panose="02020404030301010803" pitchFamily="18" charset="0"/>
              </a:rPr>
              <a:t>Le directeur de l’établissement n’est pas membre du CÉ. </a:t>
            </a:r>
            <a:r>
              <a:rPr lang="fr-CA" altLang="fr-FR" dirty="0" smtClean="0">
                <a:latin typeface="Garamond" panose="02020404030301010803" pitchFamily="18" charset="0"/>
              </a:rPr>
              <a:t>Par </a:t>
            </a:r>
            <a:r>
              <a:rPr lang="fr-CA" altLang="fr-FR" dirty="0" smtClean="0">
                <a:latin typeface="Garamond" panose="02020404030301010803" pitchFamily="18" charset="0"/>
              </a:rPr>
              <a:t>ailleurs, il participe à toutes les réunions et peut s’y exprimer, mais sans droit de vote.</a:t>
            </a:r>
          </a:p>
        </p:txBody>
      </p:sp>
      <p:sp>
        <p:nvSpPr>
          <p:cNvPr id="30724"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93179096-B24E-4F15-B1DC-51D16E65EE51}" type="slidenum">
              <a:rPr lang="fr-CA" altLang="fr-FR" sz="1000" smtClean="0"/>
              <a:pPr>
                <a:spcBef>
                  <a:spcPct val="0"/>
                </a:spcBef>
                <a:buClrTx/>
                <a:buSzTx/>
                <a:buFontTx/>
                <a:buNone/>
              </a:pPr>
              <a:t>25</a:t>
            </a:fld>
            <a:endParaRPr lang="fr-CA" altLang="fr-FR" sz="10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r>
              <a:rPr lang="fr-CA" altLang="fr-FR" smtClean="0"/>
              <a:t>Fonctionnement du CÉ (école)</a:t>
            </a:r>
          </a:p>
        </p:txBody>
      </p:sp>
      <p:sp>
        <p:nvSpPr>
          <p:cNvPr id="31747" name="Rectangle 3"/>
          <p:cNvSpPr>
            <a:spLocks noGrp="1" noChangeArrowheads="1"/>
          </p:cNvSpPr>
          <p:nvPr>
            <p:ph idx="1"/>
          </p:nvPr>
        </p:nvSpPr>
        <p:spPr/>
        <p:txBody>
          <a:bodyPr/>
          <a:lstStyle/>
          <a:p>
            <a:pPr algn="just" eaLnBrk="1" hangingPunct="1">
              <a:lnSpc>
                <a:spcPct val="90000"/>
              </a:lnSpc>
            </a:pPr>
            <a:r>
              <a:rPr lang="fr-CA" altLang="fr-FR" smtClean="0">
                <a:latin typeface="Garamond" panose="02020404030301010803" pitchFamily="18" charset="0"/>
              </a:rPr>
              <a:t>Le président:</a:t>
            </a:r>
          </a:p>
          <a:p>
            <a:pPr lvl="1" algn="just" eaLnBrk="1" hangingPunct="1">
              <a:lnSpc>
                <a:spcPct val="90000"/>
              </a:lnSpc>
              <a:buFontTx/>
              <a:buChar char="•"/>
            </a:pPr>
            <a:r>
              <a:rPr lang="fr-CA" altLang="fr-FR" smtClean="0">
                <a:latin typeface="Garamond" panose="02020404030301010803" pitchFamily="18" charset="0"/>
              </a:rPr>
              <a:t>Doit être un parent</a:t>
            </a:r>
          </a:p>
          <a:p>
            <a:pPr lvl="1" algn="just" eaLnBrk="1" hangingPunct="1">
              <a:lnSpc>
                <a:spcPct val="90000"/>
              </a:lnSpc>
              <a:buFontTx/>
              <a:buChar char="•"/>
            </a:pPr>
            <a:r>
              <a:rPr lang="fr-CA" altLang="fr-FR" smtClean="0">
                <a:latin typeface="Garamond" panose="02020404030301010803" pitchFamily="18" charset="0"/>
              </a:rPr>
              <a:t>Est désigné par les membres du CÉ</a:t>
            </a:r>
          </a:p>
          <a:p>
            <a:pPr lvl="1" algn="just" eaLnBrk="1" hangingPunct="1">
              <a:lnSpc>
                <a:spcPct val="90000"/>
              </a:lnSpc>
              <a:buFontTx/>
              <a:buChar char="•"/>
            </a:pPr>
            <a:r>
              <a:rPr lang="fr-CA" altLang="fr-FR" smtClean="0">
                <a:latin typeface="Garamond" panose="02020404030301010803" pitchFamily="18" charset="0"/>
              </a:rPr>
              <a:t>Son mandat est d’une durée d’un an</a:t>
            </a:r>
          </a:p>
          <a:p>
            <a:pPr algn="just" eaLnBrk="1" hangingPunct="1">
              <a:lnSpc>
                <a:spcPct val="90000"/>
              </a:lnSpc>
            </a:pPr>
            <a:r>
              <a:rPr lang="fr-CA" altLang="fr-FR" smtClean="0">
                <a:latin typeface="Garamond" panose="02020404030301010803" pitchFamily="18" charset="0"/>
              </a:rPr>
              <a:t>Le quorum est la majorité des membres en poste, dont la moitié des parents (double quorum).</a:t>
            </a:r>
          </a:p>
          <a:p>
            <a:pPr algn="just" eaLnBrk="1" hangingPunct="1">
              <a:lnSpc>
                <a:spcPct val="90000"/>
              </a:lnSpc>
            </a:pPr>
            <a:r>
              <a:rPr lang="fr-CA" altLang="fr-FR" smtClean="0">
                <a:latin typeface="Garamond" panose="02020404030301010803" pitchFamily="18" charset="0"/>
              </a:rPr>
              <a:t>Les décisions sont prises à la majorité des voix exprimées par les membres votants et présents.</a:t>
            </a:r>
          </a:p>
          <a:p>
            <a:pPr algn="just" eaLnBrk="1" hangingPunct="1">
              <a:lnSpc>
                <a:spcPct val="90000"/>
              </a:lnSpc>
            </a:pPr>
            <a:r>
              <a:rPr lang="fr-CA" altLang="fr-FR" smtClean="0">
                <a:latin typeface="Garamond" panose="02020404030301010803" pitchFamily="18" charset="0"/>
              </a:rPr>
              <a:t>En cas de partage, le président a une voix prépondérante.</a:t>
            </a:r>
          </a:p>
        </p:txBody>
      </p:sp>
      <p:sp>
        <p:nvSpPr>
          <p:cNvPr id="31748"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7ADC0845-E988-4611-A532-F755E2321850}" type="slidenum">
              <a:rPr lang="fr-CA" altLang="fr-FR" sz="1000" smtClean="0"/>
              <a:pPr>
                <a:spcBef>
                  <a:spcPct val="0"/>
                </a:spcBef>
                <a:buClrTx/>
                <a:buSzTx/>
                <a:buFontTx/>
                <a:buNone/>
              </a:pPr>
              <a:t>26</a:t>
            </a:fld>
            <a:endParaRPr lang="fr-CA" altLang="fr-FR" sz="10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fr-CA" altLang="fr-FR" smtClean="0"/>
              <a:t>Fonctionnement du CÉ (école)</a:t>
            </a:r>
          </a:p>
        </p:txBody>
      </p:sp>
      <p:sp>
        <p:nvSpPr>
          <p:cNvPr id="32771" name="Rectangle 3"/>
          <p:cNvSpPr>
            <a:spLocks noGrp="1" noChangeArrowheads="1"/>
          </p:cNvSpPr>
          <p:nvPr>
            <p:ph idx="1"/>
          </p:nvPr>
        </p:nvSpPr>
        <p:spPr/>
        <p:txBody>
          <a:bodyPr/>
          <a:lstStyle/>
          <a:p>
            <a:pPr eaLnBrk="1" hangingPunct="1"/>
            <a:r>
              <a:rPr lang="fr-CA" altLang="fr-FR" smtClean="0">
                <a:latin typeface="Garamond" panose="02020404030301010803" pitchFamily="18" charset="0"/>
              </a:rPr>
              <a:t>Les séances du CÉ sont publiques.</a:t>
            </a:r>
          </a:p>
          <a:p>
            <a:pPr eaLnBrk="1" hangingPunct="1"/>
            <a:r>
              <a:rPr lang="fr-CA" altLang="fr-FR" smtClean="0">
                <a:latin typeface="Garamond" panose="02020404030301010803" pitchFamily="18" charset="0"/>
              </a:rPr>
              <a:t>Les décisions du CÉ doivent être prises dans le </a:t>
            </a:r>
            <a:r>
              <a:rPr lang="fr-CA" altLang="fr-FR" sz="3400" b="1" u="sng" smtClean="0">
                <a:latin typeface="Garamond" panose="02020404030301010803" pitchFamily="18" charset="0"/>
              </a:rPr>
              <a:t>meilleur intérêt</a:t>
            </a:r>
            <a:r>
              <a:rPr lang="fr-CA" altLang="fr-FR" smtClean="0">
                <a:latin typeface="Garamond" panose="02020404030301010803" pitchFamily="18" charset="0"/>
              </a:rPr>
              <a:t> des élèves.</a:t>
            </a:r>
          </a:p>
          <a:p>
            <a:pPr eaLnBrk="1" hangingPunct="1"/>
            <a:r>
              <a:rPr lang="fr-CA" altLang="fr-FR" smtClean="0">
                <a:latin typeface="Garamond" panose="02020404030301010803" pitchFamily="18" charset="0"/>
              </a:rPr>
              <a:t>Le CÉ doit obligatoirement rédiger des procès-verbaux de ses séances.</a:t>
            </a:r>
          </a:p>
          <a:p>
            <a:pPr eaLnBrk="1" hangingPunct="1"/>
            <a:r>
              <a:rPr lang="fr-CA" altLang="fr-FR" smtClean="0">
                <a:latin typeface="Garamond" panose="02020404030301010803" pitchFamily="18" charset="0"/>
              </a:rPr>
              <a:t>Le CÉ adopte ses règles de régie interne, qui doivent prévoir la tenue de minimum 5 séances par année.</a:t>
            </a:r>
          </a:p>
          <a:p>
            <a:pPr eaLnBrk="1" hangingPunct="1"/>
            <a:r>
              <a:rPr lang="fr-CA" altLang="fr-FR" smtClean="0">
                <a:latin typeface="Garamond" panose="02020404030301010803" pitchFamily="18" charset="0"/>
              </a:rPr>
              <a:t>Les parents et les membres du personnel doivent être informés du calendrier des séances du CÉ.</a:t>
            </a:r>
          </a:p>
        </p:txBody>
      </p:sp>
      <p:sp>
        <p:nvSpPr>
          <p:cNvPr id="32772"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84AD7FDD-B4A1-4D4F-9790-630347B183B0}" type="slidenum">
              <a:rPr lang="fr-CA" altLang="fr-FR" sz="1000" smtClean="0"/>
              <a:pPr>
                <a:spcBef>
                  <a:spcPct val="0"/>
                </a:spcBef>
                <a:buClrTx/>
                <a:buSzTx/>
                <a:buFontTx/>
                <a:buNone/>
              </a:pPr>
              <a:t>27</a:t>
            </a:fld>
            <a:endParaRPr lang="fr-CA" altLang="fr-FR" sz="10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eaLnBrk="1" hangingPunct="1"/>
            <a:r>
              <a:rPr lang="fr-CA" altLang="fr-FR" sz="4000" smtClean="0"/>
              <a:t>Composition et fonctionnement du CÉ d’un centre</a:t>
            </a:r>
          </a:p>
        </p:txBody>
      </p:sp>
      <p:sp>
        <p:nvSpPr>
          <p:cNvPr id="33795" name="Rectangle 3"/>
          <p:cNvSpPr>
            <a:spLocks noGrp="1" noChangeArrowheads="1"/>
          </p:cNvSpPr>
          <p:nvPr>
            <p:ph idx="1"/>
          </p:nvPr>
        </p:nvSpPr>
        <p:spPr/>
        <p:txBody>
          <a:bodyPr/>
          <a:lstStyle/>
          <a:p>
            <a:pPr eaLnBrk="1" hangingPunct="1"/>
            <a:r>
              <a:rPr lang="fr-CA" altLang="fr-FR" smtClean="0">
                <a:latin typeface="Garamond" panose="02020404030301010803" pitchFamily="18" charset="0"/>
              </a:rPr>
              <a:t>Le CÉ est composé d’un maximum de 20 membres, dont:</a:t>
            </a:r>
          </a:p>
          <a:p>
            <a:pPr lvl="1" eaLnBrk="1" hangingPunct="1">
              <a:buFontTx/>
              <a:buChar char="•"/>
            </a:pPr>
            <a:r>
              <a:rPr lang="fr-CA" altLang="fr-FR" smtClean="0">
                <a:latin typeface="Garamond" panose="02020404030301010803" pitchFamily="18" charset="0"/>
              </a:rPr>
              <a:t>Des élèves (ni minimum, ni maximum)</a:t>
            </a:r>
          </a:p>
          <a:p>
            <a:pPr lvl="1" eaLnBrk="1" hangingPunct="1">
              <a:buFontTx/>
              <a:buChar char="•"/>
            </a:pPr>
            <a:r>
              <a:rPr lang="fr-CA" altLang="fr-FR" smtClean="0">
                <a:latin typeface="Garamond" panose="02020404030301010803" pitchFamily="18" charset="0"/>
              </a:rPr>
              <a:t>Au moins 4 membres du personnel, dont au moins 2 enseignants, 1 membre du personnel professionnel et 1 membre du personnel de soutien</a:t>
            </a:r>
          </a:p>
          <a:p>
            <a:pPr lvl="1" eaLnBrk="1" hangingPunct="1">
              <a:buFontTx/>
              <a:buChar char="•"/>
            </a:pPr>
            <a:r>
              <a:rPr lang="fr-CA" altLang="fr-FR" smtClean="0">
                <a:latin typeface="Garamond" panose="02020404030301010803" pitchFamily="18" charset="0"/>
              </a:rPr>
              <a:t>Au moins 2 personnes de groupes socio-économiques et socio-communautaires</a:t>
            </a:r>
          </a:p>
          <a:p>
            <a:pPr lvl="1" eaLnBrk="1" hangingPunct="1">
              <a:buFontTx/>
              <a:buChar char="•"/>
            </a:pPr>
            <a:r>
              <a:rPr lang="fr-CA" altLang="fr-FR" smtClean="0">
                <a:latin typeface="Garamond" panose="02020404030301010803" pitchFamily="18" charset="0"/>
              </a:rPr>
              <a:t>Au moins 2 parents d’élèves</a:t>
            </a:r>
          </a:p>
          <a:p>
            <a:pPr lvl="1" eaLnBrk="1" hangingPunct="1">
              <a:buFontTx/>
              <a:buChar char="•"/>
            </a:pPr>
            <a:r>
              <a:rPr lang="fr-CA" altLang="fr-FR" smtClean="0">
                <a:latin typeface="Garamond" panose="02020404030301010803" pitchFamily="18" charset="0"/>
              </a:rPr>
              <a:t>Au moins 2 représentants d’entreprises</a:t>
            </a:r>
          </a:p>
          <a:p>
            <a:pPr lvl="1" eaLnBrk="1" hangingPunct="1">
              <a:buFontTx/>
              <a:buChar char="•"/>
            </a:pPr>
            <a:r>
              <a:rPr lang="fr-CA" altLang="fr-FR" smtClean="0">
                <a:latin typeface="Garamond" panose="02020404030301010803" pitchFamily="18" charset="0"/>
              </a:rPr>
              <a:t>PAS de substitut comme pour le CÉ de l’école</a:t>
            </a:r>
          </a:p>
        </p:txBody>
      </p:sp>
      <p:sp>
        <p:nvSpPr>
          <p:cNvPr id="33796"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9E7BF609-1373-4448-9FEB-E6185CEFA42F}" type="slidenum">
              <a:rPr lang="fr-CA" altLang="fr-FR" sz="1000" smtClean="0"/>
              <a:pPr>
                <a:spcBef>
                  <a:spcPct val="0"/>
                </a:spcBef>
                <a:buClrTx/>
                <a:buSzTx/>
                <a:buFontTx/>
                <a:buNone/>
              </a:pPr>
              <a:t>28</a:t>
            </a:fld>
            <a:endParaRPr lang="fr-CA" altLang="fr-FR" sz="10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eaLnBrk="1" hangingPunct="1"/>
            <a:r>
              <a:rPr lang="fr-CA" altLang="fr-FR" sz="4000" smtClean="0"/>
              <a:t>Composition et fonctionnement du CÉ d’un centre</a:t>
            </a:r>
          </a:p>
        </p:txBody>
      </p:sp>
      <p:sp>
        <p:nvSpPr>
          <p:cNvPr id="34819" name="Rectangle 3"/>
          <p:cNvSpPr>
            <a:spLocks noGrp="1" noChangeArrowheads="1"/>
          </p:cNvSpPr>
          <p:nvPr>
            <p:ph idx="1"/>
          </p:nvPr>
        </p:nvSpPr>
        <p:spPr>
          <a:xfrm>
            <a:off x="457200" y="1916113"/>
            <a:ext cx="8229600" cy="3846512"/>
          </a:xfrm>
        </p:spPr>
        <p:txBody>
          <a:bodyPr/>
          <a:lstStyle/>
          <a:p>
            <a:pPr algn="just" eaLnBrk="1" hangingPunct="1"/>
            <a:r>
              <a:rPr lang="fr-CA" altLang="fr-FR" smtClean="0">
                <a:latin typeface="Garamond" panose="02020404030301010803" pitchFamily="18" charset="0"/>
              </a:rPr>
              <a:t>Le président est choisi parmi les membres autres que les élèves et les membres du personnel.</a:t>
            </a:r>
          </a:p>
          <a:p>
            <a:pPr algn="just" eaLnBrk="1" hangingPunct="1"/>
            <a:r>
              <a:rPr lang="fr-CA" altLang="fr-FR" smtClean="0">
                <a:latin typeface="Garamond" panose="02020404030301010803" pitchFamily="18" charset="0"/>
              </a:rPr>
              <a:t>Le mandat des membres est de deux ans.</a:t>
            </a:r>
          </a:p>
          <a:p>
            <a:pPr algn="just" eaLnBrk="1" hangingPunct="1"/>
            <a:r>
              <a:rPr lang="fr-CA" altLang="fr-FR" smtClean="0">
                <a:latin typeface="Garamond" panose="02020404030301010803" pitchFamily="18" charset="0"/>
              </a:rPr>
              <a:t>Le quorum est fixé à la majorité des membres en poste.</a:t>
            </a:r>
          </a:p>
          <a:p>
            <a:pPr algn="just" eaLnBrk="1" hangingPunct="1"/>
            <a:r>
              <a:rPr lang="fr-CA" altLang="fr-FR" smtClean="0">
                <a:latin typeface="Garamond" panose="02020404030301010803" pitchFamily="18" charset="0"/>
              </a:rPr>
              <a:t>La majorité des autres règles sont les mêmes que pour le CÉ d’une école.</a:t>
            </a:r>
          </a:p>
        </p:txBody>
      </p:sp>
      <p:sp>
        <p:nvSpPr>
          <p:cNvPr id="34820"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40EE607C-EE01-4881-BC86-686DF12B68AF}" type="slidenum">
              <a:rPr lang="fr-CA" altLang="fr-FR" sz="1000" smtClean="0"/>
              <a:pPr>
                <a:spcBef>
                  <a:spcPct val="0"/>
                </a:spcBef>
                <a:buClrTx/>
                <a:buSzTx/>
                <a:buFontTx/>
                <a:buNone/>
              </a:pPr>
              <a:t>29</a:t>
            </a:fld>
            <a:endParaRPr lang="fr-CA" altLang="fr-FR" sz="1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fr-CA" altLang="fr-FR" smtClean="0"/>
              <a:t>Contenu de la formation (suite)</a:t>
            </a:r>
          </a:p>
        </p:txBody>
      </p:sp>
      <p:sp>
        <p:nvSpPr>
          <p:cNvPr id="7171" name="Rectangle 3"/>
          <p:cNvSpPr>
            <a:spLocks noGrp="1" noChangeArrowheads="1"/>
          </p:cNvSpPr>
          <p:nvPr>
            <p:ph idx="1"/>
          </p:nvPr>
        </p:nvSpPr>
        <p:spPr/>
        <p:txBody>
          <a:bodyPr/>
          <a:lstStyle/>
          <a:p>
            <a:pPr eaLnBrk="1" hangingPunct="1"/>
            <a:endParaRPr lang="fr-CA" altLang="fr-FR" smtClean="0">
              <a:latin typeface="Garamond" panose="02020404030301010803" pitchFamily="18" charset="0"/>
            </a:endParaRPr>
          </a:p>
          <a:p>
            <a:pPr algn="just" eaLnBrk="1" hangingPunct="1"/>
            <a:r>
              <a:rPr lang="fr-CA" altLang="fr-FR" smtClean="0">
                <a:latin typeface="Garamond" panose="02020404030301010803" pitchFamily="18" charset="0"/>
              </a:rPr>
              <a:t>Composition et fonctionnement d’un CÉ</a:t>
            </a:r>
          </a:p>
          <a:p>
            <a:pPr algn="just" eaLnBrk="1" hangingPunct="1"/>
            <a:r>
              <a:rPr lang="fr-CA" altLang="fr-FR" smtClean="0">
                <a:latin typeface="Garamond" panose="02020404030301010803" pitchFamily="18" charset="0"/>
              </a:rPr>
              <a:t>Comportement attendu d’un membre d’un CÉ</a:t>
            </a:r>
          </a:p>
          <a:p>
            <a:pPr algn="just" eaLnBrk="1" hangingPunct="1"/>
            <a:r>
              <a:rPr lang="fr-CA" altLang="fr-FR" smtClean="0">
                <a:latin typeface="Garamond" panose="02020404030301010803" pitchFamily="18" charset="0"/>
              </a:rPr>
              <a:t>Pouvoirs, fonctions et obligations du CÉ</a:t>
            </a:r>
          </a:p>
          <a:p>
            <a:pPr algn="just" eaLnBrk="1" hangingPunct="1"/>
            <a:r>
              <a:rPr lang="fr-CA" altLang="fr-FR" smtClean="0">
                <a:latin typeface="Garamond" panose="02020404030301010803" pitchFamily="18" charset="0"/>
              </a:rPr>
              <a:t>Le rôle du président d’un CÉ</a:t>
            </a:r>
          </a:p>
          <a:p>
            <a:pPr algn="just" eaLnBrk="1" hangingPunct="1"/>
            <a:r>
              <a:rPr lang="fr-CA" altLang="fr-FR" smtClean="0">
                <a:latin typeface="Garamond" panose="02020404030301010803" pitchFamily="18" charset="0"/>
              </a:rPr>
              <a:t>Période de questions</a:t>
            </a:r>
          </a:p>
          <a:p>
            <a:pPr eaLnBrk="1" hangingPunct="1"/>
            <a:endParaRPr lang="fr-CA" altLang="fr-FR" smtClean="0">
              <a:latin typeface="Garamond" panose="02020404030301010803" pitchFamily="18" charset="0"/>
            </a:endParaRPr>
          </a:p>
        </p:txBody>
      </p:sp>
      <p:sp>
        <p:nvSpPr>
          <p:cNvPr id="7172"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28ED7398-12EE-4F9A-B402-A28AB99E1E5B}" type="slidenum">
              <a:rPr lang="fr-CA" altLang="fr-FR" sz="1000" smtClean="0"/>
              <a:pPr>
                <a:spcBef>
                  <a:spcPct val="0"/>
                </a:spcBef>
                <a:buClrTx/>
                <a:buSzTx/>
                <a:buFontTx/>
                <a:buNone/>
              </a:pPr>
              <a:t>3</a:t>
            </a:fld>
            <a:endParaRPr lang="fr-CA" altLang="fr-FR" sz="10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r>
              <a:rPr lang="fr-CA" altLang="fr-FR" smtClean="0"/>
              <a:t>Les différents types de décisions</a:t>
            </a:r>
          </a:p>
        </p:txBody>
      </p:sp>
      <p:sp>
        <p:nvSpPr>
          <p:cNvPr id="35843" name="Rectangle 3"/>
          <p:cNvSpPr>
            <a:spLocks noGrp="1" noChangeArrowheads="1"/>
          </p:cNvSpPr>
          <p:nvPr>
            <p:ph idx="1"/>
          </p:nvPr>
        </p:nvSpPr>
        <p:spPr/>
        <p:txBody>
          <a:bodyPr/>
          <a:lstStyle/>
          <a:p>
            <a:pPr eaLnBrk="1" hangingPunct="1">
              <a:lnSpc>
                <a:spcPct val="90000"/>
              </a:lnSpc>
            </a:pPr>
            <a:r>
              <a:rPr lang="fr-CA" altLang="fr-FR" sz="2400" smtClean="0">
                <a:latin typeface="Garamond" panose="02020404030301010803" pitchFamily="18" charset="0"/>
              </a:rPr>
              <a:t>Adopter</a:t>
            </a:r>
          </a:p>
          <a:p>
            <a:pPr lvl="1" algn="just" eaLnBrk="1" hangingPunct="1">
              <a:lnSpc>
                <a:spcPct val="90000"/>
              </a:lnSpc>
              <a:buFontTx/>
              <a:buChar char="•"/>
            </a:pPr>
            <a:r>
              <a:rPr lang="fr-CA" altLang="fr-FR" sz="2000" smtClean="0">
                <a:latin typeface="Garamond" panose="02020404030301010803" pitchFamily="18" charset="0"/>
              </a:rPr>
              <a:t>Le CÉ dispose de la discrétion de modifier le contenu de ce qui lui est proposé et il a ensuite la liberté d’adopter ou non le résultat final.</a:t>
            </a:r>
          </a:p>
          <a:p>
            <a:pPr algn="just" eaLnBrk="1" hangingPunct="1">
              <a:lnSpc>
                <a:spcPct val="90000"/>
              </a:lnSpc>
            </a:pPr>
            <a:r>
              <a:rPr lang="fr-CA" altLang="fr-FR" sz="2400" smtClean="0">
                <a:latin typeface="Garamond" panose="02020404030301010803" pitchFamily="18" charset="0"/>
              </a:rPr>
              <a:t>Approuver</a:t>
            </a:r>
          </a:p>
          <a:p>
            <a:pPr lvl="1" algn="just" eaLnBrk="1" hangingPunct="1">
              <a:lnSpc>
                <a:spcPct val="90000"/>
              </a:lnSpc>
              <a:buFontTx/>
              <a:buChar char="•"/>
            </a:pPr>
            <a:r>
              <a:rPr lang="fr-CA" altLang="fr-FR" sz="2000" smtClean="0">
                <a:latin typeface="Garamond" panose="02020404030301010803" pitchFamily="18" charset="0"/>
              </a:rPr>
              <a:t>Le CÉ ne dispose pas de la discrétion de modifier le contenu de ce qui lui est proposé.  Il ne peut que donner ou refuser son accord au projet proposé.</a:t>
            </a:r>
          </a:p>
          <a:p>
            <a:pPr algn="just" eaLnBrk="1" hangingPunct="1">
              <a:lnSpc>
                <a:spcPct val="90000"/>
              </a:lnSpc>
            </a:pPr>
            <a:r>
              <a:rPr lang="fr-CA" altLang="fr-FR" sz="2400" smtClean="0">
                <a:latin typeface="Garamond" panose="02020404030301010803" pitchFamily="18" charset="0"/>
              </a:rPr>
              <a:t>Être consulté </a:t>
            </a:r>
          </a:p>
          <a:p>
            <a:pPr lvl="1" algn="just" eaLnBrk="1" hangingPunct="1">
              <a:lnSpc>
                <a:spcPct val="90000"/>
              </a:lnSpc>
              <a:buFontTx/>
              <a:buChar char="•"/>
            </a:pPr>
            <a:r>
              <a:rPr lang="fr-CA" altLang="fr-FR" sz="2000" smtClean="0">
                <a:latin typeface="Garamond" panose="02020404030301010803" pitchFamily="18" charset="0"/>
              </a:rPr>
              <a:t>Le CÉ analyse la proposition soumise et informe l’auteur de son opinion ou de ses suggestions de modifications.</a:t>
            </a:r>
          </a:p>
          <a:p>
            <a:pPr algn="just" eaLnBrk="1" hangingPunct="1">
              <a:lnSpc>
                <a:spcPct val="90000"/>
              </a:lnSpc>
            </a:pPr>
            <a:r>
              <a:rPr lang="fr-CA" altLang="fr-FR" sz="2400" smtClean="0">
                <a:latin typeface="Garamond" panose="02020404030301010803" pitchFamily="18" charset="0"/>
              </a:rPr>
              <a:t>Être informé</a:t>
            </a:r>
          </a:p>
          <a:p>
            <a:pPr lvl="1" algn="just" eaLnBrk="1" hangingPunct="1">
              <a:lnSpc>
                <a:spcPct val="90000"/>
              </a:lnSpc>
              <a:buFontTx/>
              <a:buChar char="•"/>
            </a:pPr>
            <a:r>
              <a:rPr lang="fr-CA" altLang="fr-FR" sz="2000" smtClean="0">
                <a:latin typeface="Garamond" panose="02020404030301010803" pitchFamily="18" charset="0"/>
              </a:rPr>
              <a:t>Le CÉ est informé d’une décision déjà prise et n’est pas invité à donner son opinion.</a:t>
            </a:r>
          </a:p>
          <a:p>
            <a:pPr lvl="1" eaLnBrk="1" hangingPunct="1">
              <a:lnSpc>
                <a:spcPct val="90000"/>
              </a:lnSpc>
              <a:buFontTx/>
              <a:buChar char="•"/>
            </a:pPr>
            <a:endParaRPr lang="fr-CA" altLang="fr-FR" sz="2000" smtClean="0"/>
          </a:p>
        </p:txBody>
      </p:sp>
      <p:sp>
        <p:nvSpPr>
          <p:cNvPr id="35844"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76F56571-771D-4137-988D-905498DD66BD}" type="slidenum">
              <a:rPr lang="fr-CA" altLang="fr-FR" sz="1000" smtClean="0"/>
              <a:pPr>
                <a:spcBef>
                  <a:spcPct val="0"/>
                </a:spcBef>
                <a:buClrTx/>
                <a:buSzTx/>
                <a:buFontTx/>
                <a:buNone/>
              </a:pPr>
              <a:t>30</a:t>
            </a:fld>
            <a:endParaRPr lang="fr-CA" altLang="fr-FR" sz="10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eaLnBrk="1" hangingPunct="1"/>
            <a:r>
              <a:rPr lang="fr-CA" altLang="fr-FR" smtClean="0"/>
              <a:t>Pouvoirs généraux du CÉ</a:t>
            </a:r>
          </a:p>
        </p:txBody>
      </p:sp>
      <p:sp>
        <p:nvSpPr>
          <p:cNvPr id="44035" name="Rectangle 3"/>
          <p:cNvSpPr>
            <a:spLocks noGrp="1" noChangeArrowheads="1"/>
          </p:cNvSpPr>
          <p:nvPr>
            <p:ph idx="1"/>
          </p:nvPr>
        </p:nvSpPr>
        <p:spPr>
          <a:xfrm>
            <a:off x="454025" y="1974850"/>
            <a:ext cx="8229600" cy="4530725"/>
          </a:xfrm>
        </p:spPr>
        <p:txBody>
          <a:bodyPr/>
          <a:lstStyle/>
          <a:p>
            <a:pPr algn="just" eaLnBrk="1" hangingPunct="1">
              <a:lnSpc>
                <a:spcPct val="80000"/>
              </a:lnSpc>
              <a:defRPr/>
            </a:pPr>
            <a:r>
              <a:rPr lang="fr-CA" altLang="fr-FR" sz="2600" dirty="0" smtClean="0">
                <a:latin typeface="Garamond" panose="02020404030301010803" pitchFamily="18" charset="0"/>
              </a:rPr>
              <a:t>Analyse la situation de l’école et </a:t>
            </a:r>
            <a:r>
              <a:rPr lang="fr-CA" altLang="fr-FR" sz="2600" b="1" dirty="0" smtClean="0">
                <a:latin typeface="Garamond" panose="02020404030301010803" pitchFamily="18" charset="0"/>
              </a:rPr>
              <a:t>adopte </a:t>
            </a:r>
            <a:r>
              <a:rPr lang="fr-CA" altLang="fr-FR" sz="2600" dirty="0" smtClean="0">
                <a:latin typeface="Garamond" panose="02020404030301010803" pitchFamily="18" charset="0"/>
              </a:rPr>
              <a:t>le projet éducatif.</a:t>
            </a:r>
          </a:p>
          <a:p>
            <a:pPr algn="just" eaLnBrk="1" hangingPunct="1">
              <a:lnSpc>
                <a:spcPct val="80000"/>
              </a:lnSpc>
              <a:defRPr/>
            </a:pPr>
            <a:r>
              <a:rPr lang="fr-CA" altLang="fr-FR" sz="2600" b="1" dirty="0" smtClean="0">
                <a:latin typeface="Garamond" panose="02020404030301010803" pitchFamily="18" charset="0"/>
              </a:rPr>
              <a:t>Approuve</a:t>
            </a:r>
            <a:r>
              <a:rPr lang="fr-CA" altLang="fr-FR" sz="2600" dirty="0" smtClean="0">
                <a:latin typeface="Garamond" panose="02020404030301010803" pitchFamily="18" charset="0"/>
              </a:rPr>
              <a:t> le plan de lutte et son actualisation.</a:t>
            </a:r>
          </a:p>
          <a:p>
            <a:pPr algn="just" eaLnBrk="1" hangingPunct="1">
              <a:lnSpc>
                <a:spcPct val="80000"/>
              </a:lnSpc>
              <a:defRPr/>
            </a:pPr>
            <a:r>
              <a:rPr lang="fr-CA" altLang="fr-FR" sz="2600" b="1" dirty="0" smtClean="0">
                <a:latin typeface="Garamond" panose="02020404030301010803" pitchFamily="18" charset="0"/>
              </a:rPr>
              <a:t>Adopte</a:t>
            </a:r>
            <a:r>
              <a:rPr lang="fr-CA" altLang="fr-FR" sz="2600" dirty="0" smtClean="0">
                <a:latin typeface="Garamond" panose="02020404030301010803" pitchFamily="18" charset="0"/>
              </a:rPr>
              <a:t> le rapport annuel du CÉ et le transmet à la Commission scolaire.</a:t>
            </a:r>
          </a:p>
          <a:p>
            <a:pPr algn="just" eaLnBrk="1" hangingPunct="1">
              <a:lnSpc>
                <a:spcPct val="80000"/>
              </a:lnSpc>
              <a:defRPr/>
            </a:pPr>
            <a:r>
              <a:rPr lang="fr-CA" altLang="fr-FR" sz="2600" b="1" dirty="0" smtClean="0">
                <a:latin typeface="Garamond" panose="02020404030301010803" pitchFamily="18" charset="0"/>
              </a:rPr>
              <a:t>Approuve </a:t>
            </a:r>
            <a:r>
              <a:rPr lang="fr-CA" altLang="fr-FR" sz="2600" dirty="0" smtClean="0">
                <a:latin typeface="Garamond" panose="02020404030301010803" pitchFamily="18" charset="0"/>
              </a:rPr>
              <a:t>les règles de conduite et les mesures de sécurité.</a:t>
            </a:r>
          </a:p>
          <a:p>
            <a:pPr algn="just" eaLnBrk="1" hangingPunct="1">
              <a:lnSpc>
                <a:spcPct val="80000"/>
              </a:lnSpc>
              <a:defRPr/>
            </a:pPr>
            <a:r>
              <a:rPr lang="fr-CA" altLang="fr-FR" sz="2600" b="1" dirty="0" smtClean="0">
                <a:latin typeface="Garamond" panose="02020404030301010803" pitchFamily="18" charset="0"/>
              </a:rPr>
              <a:t>Est consulté</a:t>
            </a:r>
            <a:r>
              <a:rPr lang="fr-CA" altLang="fr-FR" sz="2600" dirty="0" smtClean="0">
                <a:latin typeface="Garamond" panose="02020404030301010803" pitchFamily="18" charset="0"/>
              </a:rPr>
              <a:t> au sujet de la révocation ou de la modification de l’acte d’établissement (ex: fermeture d’école).</a:t>
            </a:r>
          </a:p>
          <a:p>
            <a:pPr algn="just" eaLnBrk="1" hangingPunct="1">
              <a:lnSpc>
                <a:spcPct val="80000"/>
              </a:lnSpc>
              <a:defRPr/>
            </a:pPr>
            <a:r>
              <a:rPr lang="fr-CA" altLang="fr-FR" sz="2600" b="1" dirty="0" smtClean="0">
                <a:latin typeface="Garamond" panose="02020404030301010803" pitchFamily="18" charset="0"/>
              </a:rPr>
              <a:t>Est consulté</a:t>
            </a:r>
            <a:r>
              <a:rPr lang="fr-CA" altLang="fr-FR" sz="2600" dirty="0" smtClean="0">
                <a:latin typeface="Garamond" panose="02020404030301010803" pitchFamily="18" charset="0"/>
              </a:rPr>
              <a:t> sur les critères de sélection du directeur d’école.</a:t>
            </a:r>
          </a:p>
          <a:p>
            <a:pPr algn="just" eaLnBrk="1" hangingPunct="1">
              <a:lnSpc>
                <a:spcPct val="80000"/>
              </a:lnSpc>
              <a:defRPr/>
            </a:pPr>
            <a:r>
              <a:rPr lang="fr-CA" altLang="fr-FR" sz="2600" b="1" dirty="0" smtClean="0">
                <a:latin typeface="Garamond" panose="02020404030301010803" pitchFamily="18" charset="0"/>
              </a:rPr>
              <a:t>Donne son avis</a:t>
            </a:r>
            <a:r>
              <a:rPr lang="fr-CA" altLang="fr-FR" sz="2600" dirty="0" smtClean="0">
                <a:latin typeface="Garamond" panose="02020404030301010803" pitchFamily="18" charset="0"/>
              </a:rPr>
              <a:t> sur des questions relatives à la bonne marche de l’école ou à la meilleure organisation des services.</a:t>
            </a:r>
          </a:p>
          <a:p>
            <a:pPr marL="0" indent="0" eaLnBrk="1" hangingPunct="1">
              <a:lnSpc>
                <a:spcPct val="80000"/>
              </a:lnSpc>
              <a:buFont typeface="Wingdings" panose="05000000000000000000" pitchFamily="2" charset="2"/>
              <a:buNone/>
              <a:defRPr/>
            </a:pPr>
            <a:endParaRPr lang="fr-CA" altLang="fr-FR" sz="2400" dirty="0" smtClean="0">
              <a:latin typeface="Garamond" panose="02020404030301010803" pitchFamily="18" charset="0"/>
            </a:endParaRPr>
          </a:p>
          <a:p>
            <a:pPr eaLnBrk="1" hangingPunct="1">
              <a:lnSpc>
                <a:spcPct val="80000"/>
              </a:lnSpc>
              <a:buFont typeface="Wingdings" panose="05000000000000000000" pitchFamily="2" charset="2"/>
              <a:buNone/>
              <a:defRPr/>
            </a:pPr>
            <a:endParaRPr lang="fr-CA" altLang="fr-FR" sz="2400" dirty="0" smtClean="0">
              <a:latin typeface="Garamond" panose="02020404030301010803" pitchFamily="18" charset="0"/>
            </a:endParaRPr>
          </a:p>
        </p:txBody>
      </p:sp>
      <p:sp>
        <p:nvSpPr>
          <p:cNvPr id="36868"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1087A274-4574-449F-8D32-469F337BFDBF}" type="slidenum">
              <a:rPr lang="fr-CA" altLang="fr-FR" sz="1000" smtClean="0"/>
              <a:pPr>
                <a:spcBef>
                  <a:spcPct val="0"/>
                </a:spcBef>
                <a:buClrTx/>
                <a:buSzTx/>
                <a:buFontTx/>
                <a:buNone/>
              </a:pPr>
              <a:t>31</a:t>
            </a:fld>
            <a:endParaRPr lang="fr-CA" altLang="fr-FR" sz="10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eaLnBrk="1" hangingPunct="1"/>
            <a:r>
              <a:rPr lang="fr-CA" altLang="fr-FR" smtClean="0"/>
              <a:t>Pouvoirs liés aux services éducatifs</a:t>
            </a:r>
          </a:p>
        </p:txBody>
      </p:sp>
      <p:sp>
        <p:nvSpPr>
          <p:cNvPr id="37891" name="Rectangle 3"/>
          <p:cNvSpPr>
            <a:spLocks noGrp="1" noChangeArrowheads="1"/>
          </p:cNvSpPr>
          <p:nvPr>
            <p:ph idx="1"/>
          </p:nvPr>
        </p:nvSpPr>
        <p:spPr/>
        <p:txBody>
          <a:bodyPr/>
          <a:lstStyle/>
          <a:p>
            <a:pPr eaLnBrk="1" hangingPunct="1"/>
            <a:r>
              <a:rPr lang="fr-CA" altLang="fr-FR" sz="2500" b="1" smtClean="0">
                <a:latin typeface="Garamond" panose="02020404030301010803" pitchFamily="18" charset="0"/>
              </a:rPr>
              <a:t>Approuve</a:t>
            </a:r>
            <a:r>
              <a:rPr lang="fr-CA" altLang="fr-FR" sz="2500" smtClean="0">
                <a:latin typeface="Garamond" panose="02020404030301010803" pitchFamily="18" charset="0"/>
              </a:rPr>
              <a:t> les modalités d’application du régime pédagogique.</a:t>
            </a:r>
          </a:p>
          <a:p>
            <a:pPr eaLnBrk="1" hangingPunct="1"/>
            <a:r>
              <a:rPr lang="fr-CA" altLang="fr-FR" sz="2500" b="1" smtClean="0">
                <a:latin typeface="Garamond" panose="02020404030301010803" pitchFamily="18" charset="0"/>
              </a:rPr>
              <a:t>Approuve</a:t>
            </a:r>
            <a:r>
              <a:rPr lang="fr-CA" altLang="fr-FR" sz="2500" smtClean="0">
                <a:latin typeface="Garamond" panose="02020404030301010803" pitchFamily="18" charset="0"/>
              </a:rPr>
              <a:t> les orientations générales en matière d’enrichissement et d’adaptation des objectifs et contenus des programmes.</a:t>
            </a:r>
          </a:p>
          <a:p>
            <a:pPr eaLnBrk="1" hangingPunct="1"/>
            <a:r>
              <a:rPr lang="fr-CA" altLang="fr-FR" sz="2500" b="1" smtClean="0">
                <a:latin typeface="Garamond" panose="02020404030301010803" pitchFamily="18" charset="0"/>
              </a:rPr>
              <a:t>Approuve</a:t>
            </a:r>
            <a:r>
              <a:rPr lang="fr-CA" altLang="fr-FR" sz="2500" smtClean="0">
                <a:latin typeface="Garamond" panose="02020404030301010803" pitchFamily="18" charset="0"/>
              </a:rPr>
              <a:t> le temps alloué à chaque matière.</a:t>
            </a:r>
          </a:p>
          <a:p>
            <a:pPr eaLnBrk="1" hangingPunct="1"/>
            <a:r>
              <a:rPr lang="fr-CA" altLang="fr-FR" sz="2500" b="1" smtClean="0">
                <a:latin typeface="Garamond" panose="02020404030301010803" pitchFamily="18" charset="0"/>
              </a:rPr>
              <a:t>Est consulté</a:t>
            </a:r>
            <a:r>
              <a:rPr lang="fr-CA" altLang="fr-FR" sz="2500" smtClean="0">
                <a:latin typeface="Garamond" panose="02020404030301010803" pitchFamily="18" charset="0"/>
              </a:rPr>
              <a:t> sur les modes de communication avec les parents, tels les bulletins.</a:t>
            </a:r>
          </a:p>
          <a:p>
            <a:pPr algn="just" eaLnBrk="1" hangingPunct="1"/>
            <a:r>
              <a:rPr lang="fr-CA" altLang="fr-FR" sz="2500" b="1" smtClean="0">
                <a:latin typeface="Garamond" panose="02020404030301010803" pitchFamily="18" charset="0"/>
              </a:rPr>
              <a:t>Approuve</a:t>
            </a:r>
            <a:r>
              <a:rPr lang="fr-CA" altLang="fr-FR" sz="2500" smtClean="0">
                <a:latin typeface="Garamond" panose="02020404030301010803" pitchFamily="18" charset="0"/>
              </a:rPr>
              <a:t> les activités éducatives qui nécessitent un changement aux heures d’entrée et de sortie ou un déplacement à l’extérieur.</a:t>
            </a:r>
          </a:p>
          <a:p>
            <a:pPr eaLnBrk="1" hangingPunct="1"/>
            <a:r>
              <a:rPr lang="fr-CA" altLang="fr-FR" sz="2500" b="1" smtClean="0">
                <a:latin typeface="Garamond" panose="02020404030301010803" pitchFamily="18" charset="0"/>
              </a:rPr>
              <a:t>Approuve</a:t>
            </a:r>
            <a:r>
              <a:rPr lang="fr-CA" altLang="fr-FR" sz="2500" smtClean="0">
                <a:latin typeface="Garamond" panose="02020404030301010803" pitchFamily="18" charset="0"/>
              </a:rPr>
              <a:t> la mise en œuvre des services complémentaires.</a:t>
            </a:r>
            <a:r>
              <a:rPr lang="fr-CA" altLang="fr-FR" sz="2400" smtClean="0"/>
              <a:t>	</a:t>
            </a:r>
          </a:p>
        </p:txBody>
      </p:sp>
      <p:sp>
        <p:nvSpPr>
          <p:cNvPr id="37892"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7BB9CDAC-EC1D-4949-9832-4BAD0692BC39}" type="slidenum">
              <a:rPr lang="fr-CA" altLang="fr-FR" sz="1000" smtClean="0"/>
              <a:pPr>
                <a:spcBef>
                  <a:spcPct val="0"/>
                </a:spcBef>
                <a:buClrTx/>
                <a:buSzTx/>
                <a:buFontTx/>
                <a:buNone/>
              </a:pPr>
              <a:t>32</a:t>
            </a:fld>
            <a:endParaRPr lang="fr-CA" altLang="fr-FR" sz="10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eaLnBrk="1" hangingPunct="1"/>
            <a:r>
              <a:rPr lang="fr-CA" altLang="fr-FR" sz="4000" smtClean="0"/>
              <a:t>Pouvoirs liés aux ressources matérielles et financières</a:t>
            </a:r>
          </a:p>
        </p:txBody>
      </p:sp>
      <p:sp>
        <p:nvSpPr>
          <p:cNvPr id="38915" name="Rectangle 3"/>
          <p:cNvSpPr>
            <a:spLocks noGrp="1" noChangeArrowheads="1"/>
          </p:cNvSpPr>
          <p:nvPr>
            <p:ph idx="1"/>
          </p:nvPr>
        </p:nvSpPr>
        <p:spPr/>
        <p:txBody>
          <a:bodyPr/>
          <a:lstStyle/>
          <a:p>
            <a:pPr algn="just" eaLnBrk="1" hangingPunct="1">
              <a:lnSpc>
                <a:spcPct val="90000"/>
              </a:lnSpc>
            </a:pPr>
            <a:r>
              <a:rPr lang="fr-CA" altLang="fr-FR" b="1" smtClean="0">
                <a:latin typeface="Garamond" panose="02020404030301010803" pitchFamily="18" charset="0"/>
              </a:rPr>
              <a:t>Approuve</a:t>
            </a:r>
            <a:r>
              <a:rPr lang="fr-CA" altLang="fr-FR" smtClean="0">
                <a:latin typeface="Garamond" panose="02020404030301010803" pitchFamily="18" charset="0"/>
              </a:rPr>
              <a:t> l’utilisation des locaux ou immeubles de l’établissement pour des fins autres que scolaires.</a:t>
            </a:r>
          </a:p>
          <a:p>
            <a:pPr algn="just" eaLnBrk="1" hangingPunct="1">
              <a:lnSpc>
                <a:spcPct val="90000"/>
              </a:lnSpc>
            </a:pPr>
            <a:r>
              <a:rPr lang="fr-CA" altLang="fr-FR" b="1" smtClean="0">
                <a:latin typeface="Garamond" panose="02020404030301010803" pitchFamily="18" charset="0"/>
              </a:rPr>
              <a:t>Approuve</a:t>
            </a:r>
            <a:r>
              <a:rPr lang="fr-CA" altLang="fr-FR" smtClean="0">
                <a:latin typeface="Garamond" panose="02020404030301010803" pitchFamily="18" charset="0"/>
              </a:rPr>
              <a:t> l’organisation par la CS de services dans les locaux à des fins culturelles, sociales, sportives, scientifiques ou communautaires.</a:t>
            </a:r>
          </a:p>
          <a:p>
            <a:pPr algn="just" eaLnBrk="1" hangingPunct="1">
              <a:lnSpc>
                <a:spcPct val="90000"/>
              </a:lnSpc>
            </a:pPr>
            <a:r>
              <a:rPr lang="fr-CA" altLang="fr-FR" smtClean="0">
                <a:latin typeface="Garamond" panose="02020404030301010803" pitchFamily="18" charset="0"/>
              </a:rPr>
              <a:t>Peut solliciter et recevoir un don ou une contribution, notamment dans le cadre de campagnes de financement.</a:t>
            </a:r>
          </a:p>
          <a:p>
            <a:pPr algn="just" eaLnBrk="1" hangingPunct="1">
              <a:lnSpc>
                <a:spcPct val="90000"/>
              </a:lnSpc>
            </a:pPr>
            <a:r>
              <a:rPr lang="fr-CA" altLang="fr-FR" b="1" smtClean="0">
                <a:latin typeface="Garamond" panose="02020404030301010803" pitchFamily="18" charset="0"/>
              </a:rPr>
              <a:t>Adopte</a:t>
            </a:r>
            <a:r>
              <a:rPr lang="fr-CA" altLang="fr-FR" smtClean="0">
                <a:latin typeface="Garamond" panose="02020404030301010803" pitchFamily="18" charset="0"/>
              </a:rPr>
              <a:t> le budget annuel de l’école.</a:t>
            </a:r>
          </a:p>
          <a:p>
            <a:pPr algn="just" eaLnBrk="1" hangingPunct="1">
              <a:lnSpc>
                <a:spcPct val="90000"/>
              </a:lnSpc>
            </a:pPr>
            <a:r>
              <a:rPr lang="fr-CA" altLang="fr-FR" b="1" smtClean="0">
                <a:latin typeface="Garamond" panose="02020404030301010803" pitchFamily="18" charset="0"/>
              </a:rPr>
              <a:t>Adopte</a:t>
            </a:r>
            <a:r>
              <a:rPr lang="fr-CA" altLang="fr-FR" smtClean="0">
                <a:latin typeface="Garamond" panose="02020404030301010803" pitchFamily="18" charset="0"/>
              </a:rPr>
              <a:t> son propre budget annuel de fonctionnement.</a:t>
            </a:r>
          </a:p>
        </p:txBody>
      </p:sp>
      <p:sp>
        <p:nvSpPr>
          <p:cNvPr id="38916"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13C7B108-8632-44E9-8537-1AF8261DD54C}" type="slidenum">
              <a:rPr lang="fr-CA" altLang="fr-FR" sz="1000" smtClean="0"/>
              <a:pPr>
                <a:spcBef>
                  <a:spcPct val="0"/>
                </a:spcBef>
                <a:buClrTx/>
                <a:buSzTx/>
                <a:buFontTx/>
                <a:buNone/>
              </a:pPr>
              <a:t>33</a:t>
            </a:fld>
            <a:endParaRPr lang="fr-CA" altLang="fr-FR" sz="10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eaLnBrk="1" hangingPunct="1"/>
            <a:r>
              <a:rPr lang="fr-CA" altLang="fr-FR" smtClean="0"/>
              <a:t>Pouvoirs liés à d’autres services</a:t>
            </a:r>
          </a:p>
        </p:txBody>
      </p:sp>
      <p:sp>
        <p:nvSpPr>
          <p:cNvPr id="39939" name="Rectangle 3"/>
          <p:cNvSpPr>
            <a:spLocks noGrp="1" noChangeArrowheads="1"/>
          </p:cNvSpPr>
          <p:nvPr>
            <p:ph idx="1"/>
          </p:nvPr>
        </p:nvSpPr>
        <p:spPr/>
        <p:txBody>
          <a:bodyPr/>
          <a:lstStyle/>
          <a:p>
            <a:pPr eaLnBrk="1" hangingPunct="1">
              <a:buFont typeface="Wingdings" panose="05000000000000000000" pitchFamily="2" charset="2"/>
              <a:buNone/>
            </a:pPr>
            <a:endParaRPr lang="fr-CA" altLang="fr-FR" smtClean="0">
              <a:latin typeface="Garamond" panose="02020404030301010803" pitchFamily="18" charset="0"/>
            </a:endParaRPr>
          </a:p>
          <a:p>
            <a:pPr algn="just" eaLnBrk="1" hangingPunct="1"/>
            <a:r>
              <a:rPr lang="fr-CA" altLang="fr-FR" smtClean="0">
                <a:latin typeface="Garamond" panose="02020404030301010803" pitchFamily="18" charset="0"/>
              </a:rPr>
              <a:t>Peut demander à la Commission scolaire de mettre sur pied un service de garde en milieu scolaire et convient des modalités d’organisation avec la Commission.</a:t>
            </a:r>
          </a:p>
        </p:txBody>
      </p:sp>
      <p:sp>
        <p:nvSpPr>
          <p:cNvPr id="39940"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75FBA97C-EDE7-410E-89EB-4D0F277E4CC5}" type="slidenum">
              <a:rPr lang="fr-CA" altLang="fr-FR" sz="1000" smtClean="0"/>
              <a:pPr>
                <a:spcBef>
                  <a:spcPct val="0"/>
                </a:spcBef>
                <a:buClrTx/>
                <a:buSzTx/>
                <a:buFontTx/>
                <a:buNone/>
              </a:pPr>
              <a:t>34</a:t>
            </a:fld>
            <a:endParaRPr lang="fr-CA" altLang="fr-FR" sz="10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eaLnBrk="1" hangingPunct="1"/>
            <a:r>
              <a:rPr lang="fr-CA" altLang="fr-FR" smtClean="0"/>
              <a:t>Reddition de comptes</a:t>
            </a:r>
          </a:p>
        </p:txBody>
      </p:sp>
      <p:sp>
        <p:nvSpPr>
          <p:cNvPr id="40963" name="Rectangle 3"/>
          <p:cNvSpPr>
            <a:spLocks noGrp="1" noChangeArrowheads="1"/>
          </p:cNvSpPr>
          <p:nvPr>
            <p:ph idx="1"/>
          </p:nvPr>
        </p:nvSpPr>
        <p:spPr>
          <a:xfrm>
            <a:off x="457200" y="1922463"/>
            <a:ext cx="8229600" cy="4530725"/>
          </a:xfrm>
        </p:spPr>
        <p:txBody>
          <a:bodyPr/>
          <a:lstStyle/>
          <a:p>
            <a:pPr algn="just" eaLnBrk="1" hangingPunct="1"/>
            <a:r>
              <a:rPr lang="fr-CA" altLang="fr-FR" smtClean="0">
                <a:latin typeface="Garamond" panose="02020404030301010803" pitchFamily="18" charset="0"/>
              </a:rPr>
              <a:t>Le CÉ fournit à la CS tout renseignement qu’elle demande, dans le délai et la forme demandés par cette dernière.</a:t>
            </a:r>
          </a:p>
          <a:p>
            <a:pPr algn="just" eaLnBrk="1" hangingPunct="1"/>
            <a:r>
              <a:rPr lang="fr-CA" altLang="fr-FR" smtClean="0">
                <a:latin typeface="Garamond" panose="02020404030301010803" pitchFamily="18" charset="0"/>
              </a:rPr>
              <a:t>Le CÉ informe les parents, les élèves, le personnel et la communauté:</a:t>
            </a:r>
          </a:p>
          <a:p>
            <a:pPr lvl="1" algn="just" eaLnBrk="1" hangingPunct="1">
              <a:buFontTx/>
              <a:buChar char="•"/>
            </a:pPr>
            <a:r>
              <a:rPr lang="fr-CA" altLang="fr-FR" smtClean="0">
                <a:latin typeface="Garamond" panose="02020404030301010803" pitchFamily="18" charset="0"/>
              </a:rPr>
              <a:t>Des services pédagogiques et parascolaires offerts et de leur qualité;</a:t>
            </a:r>
          </a:p>
          <a:p>
            <a:pPr lvl="1" algn="just" eaLnBrk="1" hangingPunct="1">
              <a:buFontTx/>
              <a:buChar char="•"/>
            </a:pPr>
            <a:r>
              <a:rPr lang="fr-CA" altLang="fr-FR" smtClean="0">
                <a:latin typeface="Garamond" panose="02020404030301010803" pitchFamily="18" charset="0"/>
              </a:rPr>
              <a:t>Du contenu du projet éducatif;</a:t>
            </a:r>
          </a:p>
          <a:p>
            <a:pPr lvl="1" algn="just" eaLnBrk="1" hangingPunct="1">
              <a:buFontTx/>
              <a:buChar char="•"/>
            </a:pPr>
            <a:endParaRPr lang="fr-CA" altLang="fr-FR" smtClean="0">
              <a:latin typeface="Garamond" panose="02020404030301010803" pitchFamily="18" charset="0"/>
            </a:endParaRPr>
          </a:p>
        </p:txBody>
      </p:sp>
      <p:sp>
        <p:nvSpPr>
          <p:cNvPr id="40964"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C02AE277-3FFF-4B73-A112-45EBE69BEE47}" type="slidenum">
              <a:rPr lang="fr-CA" altLang="fr-FR" sz="1000" smtClean="0"/>
              <a:pPr>
                <a:spcBef>
                  <a:spcPct val="0"/>
                </a:spcBef>
                <a:buClrTx/>
                <a:buSzTx/>
                <a:buFontTx/>
                <a:buNone/>
              </a:pPr>
              <a:t>35</a:t>
            </a:fld>
            <a:endParaRPr lang="fr-CA" altLang="fr-FR" sz="10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eaLnBrk="1" hangingPunct="1"/>
            <a:r>
              <a:rPr lang="fr-CA" altLang="fr-FR" smtClean="0"/>
              <a:t>Rôle du président</a:t>
            </a:r>
          </a:p>
        </p:txBody>
      </p:sp>
      <p:sp>
        <p:nvSpPr>
          <p:cNvPr id="41987" name="Rectangle 3"/>
          <p:cNvSpPr>
            <a:spLocks noGrp="1" noChangeArrowheads="1"/>
          </p:cNvSpPr>
          <p:nvPr>
            <p:ph idx="1"/>
          </p:nvPr>
        </p:nvSpPr>
        <p:spPr/>
        <p:txBody>
          <a:bodyPr/>
          <a:lstStyle/>
          <a:p>
            <a:pPr algn="just" eaLnBrk="1" hangingPunct="1"/>
            <a:r>
              <a:rPr lang="fr-CA" altLang="fr-FR" smtClean="0">
                <a:latin typeface="Garamond" panose="02020404030301010803" pitchFamily="18" charset="0"/>
              </a:rPr>
              <a:t>Il dirige les séances du conseil d’établissement et en est le porte-parole officiel.</a:t>
            </a:r>
          </a:p>
          <a:p>
            <a:pPr algn="just" eaLnBrk="1" hangingPunct="1"/>
            <a:r>
              <a:rPr lang="fr-CA" altLang="fr-FR" smtClean="0">
                <a:latin typeface="Garamond" panose="02020404030301010803" pitchFamily="18" charset="0"/>
              </a:rPr>
              <a:t>Il ne peut pas exercer seul des pouvoirs qui sont délégués au conseil d’établissement.</a:t>
            </a:r>
          </a:p>
          <a:p>
            <a:pPr algn="just" eaLnBrk="1" hangingPunct="1"/>
            <a:r>
              <a:rPr lang="fr-CA" altLang="fr-FR" smtClean="0">
                <a:latin typeface="Garamond" panose="02020404030301010803" pitchFamily="18" charset="0"/>
              </a:rPr>
              <a:t>Il travaille en partenariat avec la direction d’établissement.</a:t>
            </a:r>
          </a:p>
          <a:p>
            <a:pPr algn="just" eaLnBrk="1" hangingPunct="1"/>
            <a:r>
              <a:rPr lang="fr-CA" altLang="fr-FR" smtClean="0">
                <a:latin typeface="Garamond" panose="02020404030301010803" pitchFamily="18" charset="0"/>
              </a:rPr>
              <a:t>Il doit s’assurer de la bonne marche des rencontres du CÉ et veiller à la circulation de l’information entre l’école et la Commission scolaire.</a:t>
            </a:r>
          </a:p>
        </p:txBody>
      </p:sp>
      <p:sp>
        <p:nvSpPr>
          <p:cNvPr id="41988"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1BBC73C5-D365-476A-9A8B-38AFB4BD615F}" type="slidenum">
              <a:rPr lang="fr-CA" altLang="fr-FR" sz="1000" smtClean="0"/>
              <a:pPr>
                <a:spcBef>
                  <a:spcPct val="0"/>
                </a:spcBef>
                <a:buClrTx/>
                <a:buSzTx/>
                <a:buFontTx/>
                <a:buNone/>
              </a:pPr>
              <a:t>36</a:t>
            </a:fld>
            <a:endParaRPr lang="fr-CA" altLang="fr-FR" sz="10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ctr" eaLnBrk="1" hangingPunct="1"/>
            <a:r>
              <a:rPr lang="fr-CA" altLang="fr-FR" smtClean="0"/>
              <a:t>Conflits d’intérêts</a:t>
            </a:r>
          </a:p>
        </p:txBody>
      </p:sp>
      <p:sp>
        <p:nvSpPr>
          <p:cNvPr id="43011" name="Rectangle 3"/>
          <p:cNvSpPr>
            <a:spLocks noGrp="1" noChangeArrowheads="1"/>
          </p:cNvSpPr>
          <p:nvPr>
            <p:ph idx="1"/>
          </p:nvPr>
        </p:nvSpPr>
        <p:spPr/>
        <p:txBody>
          <a:bodyPr/>
          <a:lstStyle/>
          <a:p>
            <a:pPr algn="just" eaLnBrk="1" hangingPunct="1">
              <a:lnSpc>
                <a:spcPct val="90000"/>
              </a:lnSpc>
            </a:pPr>
            <a:r>
              <a:rPr lang="fr-CA" altLang="fr-FR" sz="2400" smtClean="0">
                <a:latin typeface="Garamond" panose="02020404030301010803" pitchFamily="18" charset="0"/>
              </a:rPr>
              <a:t>Les membres du CÉ doivent agir:</a:t>
            </a:r>
          </a:p>
          <a:p>
            <a:pPr lvl="1" algn="just" eaLnBrk="1" hangingPunct="1">
              <a:lnSpc>
                <a:spcPct val="90000"/>
              </a:lnSpc>
              <a:buFontTx/>
              <a:buChar char="•"/>
            </a:pPr>
            <a:r>
              <a:rPr lang="fr-CA" altLang="fr-FR" sz="2000" smtClean="0">
                <a:latin typeface="Garamond" panose="02020404030301010803" pitchFamily="18" charset="0"/>
              </a:rPr>
              <a:t>Dans les limites de leurs fonctions et pouvoirs;</a:t>
            </a:r>
          </a:p>
          <a:p>
            <a:pPr lvl="1" algn="just" eaLnBrk="1" hangingPunct="1">
              <a:lnSpc>
                <a:spcPct val="90000"/>
              </a:lnSpc>
              <a:buFontTx/>
              <a:buChar char="•"/>
            </a:pPr>
            <a:r>
              <a:rPr lang="fr-CA" altLang="fr-FR" sz="2000" smtClean="0">
                <a:latin typeface="Garamond" panose="02020404030301010803" pitchFamily="18" charset="0"/>
              </a:rPr>
              <a:t>Avec soin, prudence et diligence;</a:t>
            </a:r>
          </a:p>
          <a:p>
            <a:pPr lvl="1" algn="just" eaLnBrk="1" hangingPunct="1">
              <a:lnSpc>
                <a:spcPct val="90000"/>
              </a:lnSpc>
              <a:buFontTx/>
              <a:buChar char="•"/>
            </a:pPr>
            <a:r>
              <a:rPr lang="fr-CA" altLang="fr-FR" sz="2000" smtClean="0">
                <a:latin typeface="Garamond" panose="02020404030301010803" pitchFamily="18" charset="0"/>
              </a:rPr>
              <a:t>Comme le ferait une personne raisonnable en pareilles circonstances</a:t>
            </a:r>
          </a:p>
          <a:p>
            <a:pPr lvl="1" algn="just" eaLnBrk="1" hangingPunct="1">
              <a:lnSpc>
                <a:spcPct val="90000"/>
              </a:lnSpc>
              <a:buFontTx/>
              <a:buChar char="•"/>
            </a:pPr>
            <a:r>
              <a:rPr lang="fr-CA" altLang="fr-FR" sz="2000" smtClean="0">
                <a:latin typeface="Garamond" panose="02020404030301010803" pitchFamily="18" charset="0"/>
              </a:rPr>
              <a:t>Avec honnêteté et loyauté;</a:t>
            </a:r>
          </a:p>
          <a:p>
            <a:pPr lvl="1" algn="just" eaLnBrk="1" hangingPunct="1">
              <a:lnSpc>
                <a:spcPct val="90000"/>
              </a:lnSpc>
              <a:buFontTx/>
              <a:buChar char="•"/>
            </a:pPr>
            <a:r>
              <a:rPr lang="fr-CA" altLang="fr-FR" sz="2000" smtClean="0">
                <a:latin typeface="Garamond" panose="02020404030301010803" pitchFamily="18" charset="0"/>
              </a:rPr>
              <a:t>Dans l’intérêt de l’établissement, des élèves, des parents, des membres du personnel et de la communauté.</a:t>
            </a:r>
          </a:p>
          <a:p>
            <a:pPr algn="just" eaLnBrk="1" hangingPunct="1">
              <a:lnSpc>
                <a:spcPct val="90000"/>
              </a:lnSpc>
            </a:pPr>
            <a:r>
              <a:rPr lang="fr-CA" altLang="fr-FR" sz="2400" smtClean="0">
                <a:latin typeface="Garamond" panose="02020404030301010803" pitchFamily="18" charset="0"/>
              </a:rPr>
              <a:t>Les membres doivent dénoncer par écrit tout conflit d’intérêt, sous peine de déchéance de leur charge.</a:t>
            </a:r>
          </a:p>
          <a:p>
            <a:pPr algn="just" eaLnBrk="1" hangingPunct="1">
              <a:lnSpc>
                <a:spcPct val="90000"/>
              </a:lnSpc>
            </a:pPr>
            <a:r>
              <a:rPr lang="fr-CA" altLang="fr-FR" sz="2400" smtClean="0">
                <a:latin typeface="Garamond" panose="02020404030301010803" pitchFamily="18" charset="0"/>
              </a:rPr>
              <a:t>En cas de conflit dénoncé, le membre visé doit s’abstenir de voter sur la question et se retirer pour la durée des délibérations sur la question.</a:t>
            </a:r>
          </a:p>
          <a:p>
            <a:pPr lvl="1" eaLnBrk="1" hangingPunct="1">
              <a:lnSpc>
                <a:spcPct val="90000"/>
              </a:lnSpc>
              <a:buFontTx/>
              <a:buChar char="•"/>
            </a:pPr>
            <a:endParaRPr lang="fr-CA" altLang="fr-FR" sz="2000" smtClean="0">
              <a:latin typeface="Garamond" panose="02020404030301010803" pitchFamily="18" charset="0"/>
            </a:endParaRPr>
          </a:p>
        </p:txBody>
      </p:sp>
      <p:sp>
        <p:nvSpPr>
          <p:cNvPr id="43012"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BC45225F-AB8A-4FB8-B395-D284F11146EA}" type="slidenum">
              <a:rPr lang="fr-CA" altLang="fr-FR" sz="1000" smtClean="0"/>
              <a:pPr>
                <a:spcBef>
                  <a:spcPct val="0"/>
                </a:spcBef>
                <a:buClrTx/>
                <a:buSzTx/>
                <a:buFontTx/>
                <a:buNone/>
              </a:pPr>
              <a:t>37</a:t>
            </a:fld>
            <a:endParaRPr lang="fr-CA" altLang="fr-FR" sz="10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eaLnBrk="1" hangingPunct="1"/>
            <a:r>
              <a:rPr lang="fr-CA" altLang="fr-FR" smtClean="0"/>
              <a:t>Immunité des membres de CÉ</a:t>
            </a:r>
          </a:p>
        </p:txBody>
      </p:sp>
      <p:sp>
        <p:nvSpPr>
          <p:cNvPr id="44035" name="Rectangle 3"/>
          <p:cNvSpPr>
            <a:spLocks noGrp="1" noChangeArrowheads="1"/>
          </p:cNvSpPr>
          <p:nvPr>
            <p:ph idx="1"/>
          </p:nvPr>
        </p:nvSpPr>
        <p:spPr/>
        <p:txBody>
          <a:bodyPr/>
          <a:lstStyle/>
          <a:p>
            <a:pPr algn="just" eaLnBrk="1" hangingPunct="1"/>
            <a:r>
              <a:rPr lang="fr-CA" altLang="fr-FR" smtClean="0">
                <a:latin typeface="Garamond" panose="02020404030301010803" pitchFamily="18" charset="0"/>
              </a:rPr>
              <a:t>Un membre de CÉ ne peut être poursuivi pour un acte accompli de bonne foi dans l’exercice de ses fonctions</a:t>
            </a:r>
          </a:p>
          <a:p>
            <a:pPr algn="just" eaLnBrk="1" hangingPunct="1"/>
            <a:r>
              <a:rPr lang="fr-CA" altLang="fr-FR" smtClean="0">
                <a:latin typeface="Garamond" panose="02020404030301010803" pitchFamily="18" charset="0"/>
              </a:rPr>
              <a:t>S’il y a tout de même une poursuite, la Commission scolaire assure la défense du membre du CÉ, à moins:</a:t>
            </a:r>
          </a:p>
          <a:p>
            <a:pPr lvl="1" algn="just" eaLnBrk="1" hangingPunct="1">
              <a:buFontTx/>
              <a:buChar char="•"/>
            </a:pPr>
            <a:r>
              <a:rPr lang="fr-CA" altLang="fr-FR" smtClean="0">
                <a:latin typeface="Garamond" panose="02020404030301010803" pitchFamily="18" charset="0"/>
              </a:rPr>
              <a:t>Qu’il ne soit reconnu coupable au criminel;</a:t>
            </a:r>
          </a:p>
          <a:p>
            <a:pPr lvl="1" algn="just" eaLnBrk="1" hangingPunct="1">
              <a:buFontTx/>
              <a:buChar char="•"/>
            </a:pPr>
            <a:r>
              <a:rPr lang="fr-CA" altLang="fr-FR" smtClean="0">
                <a:latin typeface="Garamond" panose="02020404030301010803" pitchFamily="18" charset="0"/>
              </a:rPr>
              <a:t>Qu’il ait agi de mauvaise foi en posant un geste dans le cadre de ses fonctions et en soit tenu responsable au civil.</a:t>
            </a:r>
          </a:p>
        </p:txBody>
      </p:sp>
      <p:sp>
        <p:nvSpPr>
          <p:cNvPr id="44036"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64950AA0-997A-455A-9803-1A34EF32A29C}" type="slidenum">
              <a:rPr lang="fr-CA" altLang="fr-FR" sz="1000" smtClean="0"/>
              <a:pPr>
                <a:spcBef>
                  <a:spcPct val="0"/>
                </a:spcBef>
                <a:buClrTx/>
                <a:buSzTx/>
                <a:buFontTx/>
                <a:buNone/>
              </a:pPr>
              <a:t>38</a:t>
            </a:fld>
            <a:endParaRPr lang="fr-CA" altLang="fr-FR" sz="10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eaLnBrk="1" hangingPunct="1"/>
            <a:r>
              <a:rPr lang="fr-CA" altLang="fr-FR" smtClean="0"/>
              <a:t>Annexes</a:t>
            </a:r>
          </a:p>
        </p:txBody>
      </p:sp>
      <p:sp>
        <p:nvSpPr>
          <p:cNvPr id="88067" name="Rectangle 3"/>
          <p:cNvSpPr>
            <a:spLocks noGrp="1" noChangeArrowheads="1"/>
          </p:cNvSpPr>
          <p:nvPr>
            <p:ph idx="1"/>
          </p:nvPr>
        </p:nvSpPr>
        <p:spPr/>
        <p:txBody>
          <a:bodyPr/>
          <a:lstStyle/>
          <a:p>
            <a:pPr marL="0" indent="0" eaLnBrk="1" hangingPunct="1">
              <a:buFont typeface="Wingdings" panose="05000000000000000000" pitchFamily="2" charset="2"/>
              <a:buNone/>
              <a:defRPr/>
            </a:pPr>
            <a:endParaRPr lang="fr-CA" dirty="0" smtClean="0">
              <a:latin typeface="Garamond" pitchFamily="18" charset="0"/>
            </a:endParaRPr>
          </a:p>
          <a:p>
            <a:pPr algn="just" eaLnBrk="1" hangingPunct="1">
              <a:defRPr/>
            </a:pPr>
            <a:r>
              <a:rPr lang="fr-CA" dirty="0" smtClean="0">
                <a:latin typeface="Garamond" pitchFamily="18" charset="0"/>
              </a:rPr>
              <a:t>Des documents relatifs à la formation des nouveaux membres des conseils d’établissement sont disponibles au </a:t>
            </a:r>
            <a:r>
              <a:rPr lang="fr-CA" dirty="0" smtClean="0">
                <a:solidFill>
                  <a:srgbClr val="0070C0"/>
                </a:solidFill>
                <a:latin typeface="Garamond" pitchFamily="18" charset="0"/>
              </a:rPr>
              <a:t>www.cs-soreltracy.qc.ca </a:t>
            </a:r>
            <a:r>
              <a:rPr lang="fr-CA" dirty="0" smtClean="0">
                <a:latin typeface="Garamond" pitchFamily="18" charset="0"/>
              </a:rPr>
              <a:t>dans la rubrique </a:t>
            </a:r>
            <a:r>
              <a:rPr lang="fr-CA" i="1" dirty="0" smtClean="0">
                <a:latin typeface="Garamond" pitchFamily="18" charset="0"/>
              </a:rPr>
              <a:t>Commission scolaire – Conseil d’établissement – Documents de formation</a:t>
            </a:r>
          </a:p>
          <a:p>
            <a:pPr algn="just" eaLnBrk="1" hangingPunct="1">
              <a:defRPr/>
            </a:pPr>
            <a:r>
              <a:rPr lang="fr-CA" dirty="0" smtClean="0">
                <a:latin typeface="Garamond" pitchFamily="18" charset="0"/>
              </a:rPr>
              <a:t>Vous y trouverez des informations pertinentes pour votre nouveau rôle.</a:t>
            </a:r>
          </a:p>
        </p:txBody>
      </p:sp>
      <p:sp>
        <p:nvSpPr>
          <p:cNvPr id="45060"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7F99EFF4-C6C2-4A3F-B436-55E71E9E500E}" type="slidenum">
              <a:rPr lang="fr-CA" altLang="fr-FR" sz="1000" smtClean="0"/>
              <a:pPr>
                <a:spcBef>
                  <a:spcPct val="0"/>
                </a:spcBef>
                <a:buClrTx/>
                <a:buSzTx/>
                <a:buFontTx/>
                <a:buNone/>
              </a:pPr>
              <a:t>39</a:t>
            </a:fld>
            <a:endParaRPr lang="fr-CA" altLang="fr-FR" sz="1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7813"/>
            <a:ext cx="8229600" cy="631825"/>
          </a:xfrm>
        </p:spPr>
        <p:txBody>
          <a:bodyPr/>
          <a:lstStyle/>
          <a:p>
            <a:pPr algn="ctr" eaLnBrk="1" hangingPunct="1"/>
            <a:r>
              <a:rPr lang="fr-CA" altLang="fr-FR" sz="2000" smtClean="0"/>
              <a:t>Le conseil d’établissement au sein du monde scolaire</a:t>
            </a:r>
          </a:p>
        </p:txBody>
      </p:sp>
      <p:sp>
        <p:nvSpPr>
          <p:cNvPr id="8195"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0D1B00F9-B2AE-442F-BA70-63AA379356D4}" type="slidenum">
              <a:rPr lang="fr-CA" altLang="fr-FR" sz="1000" smtClean="0"/>
              <a:pPr>
                <a:spcBef>
                  <a:spcPct val="0"/>
                </a:spcBef>
                <a:buClrTx/>
                <a:buSzTx/>
                <a:buFontTx/>
                <a:buNone/>
              </a:pPr>
              <a:t>4</a:t>
            </a:fld>
            <a:endParaRPr lang="fr-CA" altLang="fr-FR" sz="1000" smtClean="0"/>
          </a:p>
        </p:txBody>
      </p:sp>
      <p:graphicFrame>
        <p:nvGraphicFramePr>
          <p:cNvPr id="2" name="Diagramme 1"/>
          <p:cNvGraphicFramePr/>
          <p:nvPr/>
        </p:nvGraphicFramePr>
        <p:xfrm>
          <a:off x="431800" y="971550"/>
          <a:ext cx="8604696" cy="56258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eaLnBrk="1" hangingPunct="1"/>
            <a:r>
              <a:rPr lang="fr-CA" altLang="fr-FR" smtClean="0"/>
              <a:t>Période de questions</a:t>
            </a:r>
          </a:p>
        </p:txBody>
      </p:sp>
      <p:sp>
        <p:nvSpPr>
          <p:cNvPr id="46083" name="Rectangle 3"/>
          <p:cNvSpPr>
            <a:spLocks noGrp="1" noChangeArrowheads="1"/>
          </p:cNvSpPr>
          <p:nvPr>
            <p:ph idx="1"/>
          </p:nvPr>
        </p:nvSpPr>
        <p:spPr/>
        <p:txBody>
          <a:bodyPr/>
          <a:lstStyle/>
          <a:p>
            <a:pPr algn="ctr" eaLnBrk="1" hangingPunct="1"/>
            <a:endParaRPr lang="fr-CA" altLang="fr-FR" sz="4400" smtClean="0">
              <a:latin typeface="Garamond" panose="02020404030301010803" pitchFamily="18" charset="0"/>
            </a:endParaRPr>
          </a:p>
          <a:p>
            <a:pPr algn="ctr" eaLnBrk="1" hangingPunct="1">
              <a:buFont typeface="Wingdings" panose="05000000000000000000" pitchFamily="2" charset="2"/>
              <a:buNone/>
            </a:pPr>
            <a:r>
              <a:rPr lang="fr-CA" altLang="fr-FR" sz="9600" smtClean="0">
                <a:latin typeface="Garamond" panose="02020404030301010803" pitchFamily="18" charset="0"/>
              </a:rPr>
              <a:t>MERCI!</a:t>
            </a:r>
          </a:p>
        </p:txBody>
      </p:sp>
      <p:sp>
        <p:nvSpPr>
          <p:cNvPr id="46084"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40F6032B-0E2E-4E98-9EBC-86D68E0CA211}" type="slidenum">
              <a:rPr lang="fr-CA" altLang="fr-FR" sz="1000" smtClean="0"/>
              <a:pPr>
                <a:spcBef>
                  <a:spcPct val="0"/>
                </a:spcBef>
                <a:buClrTx/>
                <a:buSzTx/>
                <a:buFontTx/>
                <a:buNone/>
              </a:pPr>
              <a:t>40</a:t>
            </a:fld>
            <a:endParaRPr lang="fr-CA" altLang="fr-FR" sz="1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fr-CA" altLang="fr-FR" smtClean="0"/>
              <a:t>Le CÉ au sein du monde scolaire</a:t>
            </a:r>
          </a:p>
        </p:txBody>
      </p:sp>
      <p:sp>
        <p:nvSpPr>
          <p:cNvPr id="10243" name="Rectangle 3"/>
          <p:cNvSpPr>
            <a:spLocks noGrp="1" noChangeArrowheads="1"/>
          </p:cNvSpPr>
          <p:nvPr>
            <p:ph idx="1"/>
          </p:nvPr>
        </p:nvSpPr>
        <p:spPr/>
        <p:txBody>
          <a:bodyPr/>
          <a:lstStyle/>
          <a:p>
            <a:pPr algn="just" eaLnBrk="1" hangingPunct="1"/>
            <a:r>
              <a:rPr lang="fr-CA" altLang="fr-FR" smtClean="0">
                <a:latin typeface="Garamond" panose="02020404030301010803" pitchFamily="18" charset="0"/>
              </a:rPr>
              <a:t>Le ministère de l’Éducation et de l’Enseignement supérieur (MÉES) a pour mission d’élaborer des politiques relatives à l’enseignement et à la recherche.</a:t>
            </a:r>
          </a:p>
          <a:p>
            <a:pPr algn="just" eaLnBrk="1" hangingPunct="1"/>
            <a:r>
              <a:rPr lang="fr-CA" altLang="fr-FR" smtClean="0">
                <a:latin typeface="Garamond" panose="02020404030301010803" pitchFamily="18" charset="0"/>
              </a:rPr>
              <a:t>La Commission scolaire (CS):</a:t>
            </a:r>
          </a:p>
          <a:p>
            <a:pPr lvl="1" algn="just" eaLnBrk="1" hangingPunct="1">
              <a:buFontTx/>
              <a:buChar char="•"/>
            </a:pPr>
            <a:r>
              <a:rPr lang="fr-CA" altLang="fr-FR" smtClean="0">
                <a:latin typeface="Garamond" panose="02020404030301010803" pitchFamily="18" charset="0"/>
              </a:rPr>
              <a:t>Est une personne morale;</a:t>
            </a:r>
          </a:p>
          <a:p>
            <a:pPr lvl="1" algn="just" eaLnBrk="1" hangingPunct="1">
              <a:buFontTx/>
              <a:buChar char="•"/>
            </a:pPr>
            <a:r>
              <a:rPr lang="fr-CA" altLang="fr-FR" smtClean="0">
                <a:latin typeface="Garamond" panose="02020404030301010803" pitchFamily="18" charset="0"/>
              </a:rPr>
              <a:t>Elle établit les écoles et les centres;</a:t>
            </a:r>
          </a:p>
          <a:p>
            <a:pPr lvl="1" algn="just" eaLnBrk="1" hangingPunct="1">
              <a:buFontTx/>
              <a:buChar char="•"/>
            </a:pPr>
            <a:r>
              <a:rPr lang="fr-CA" altLang="fr-FR" smtClean="0">
                <a:latin typeface="Garamond" panose="02020404030301010803" pitchFamily="18" charset="0"/>
              </a:rPr>
              <a:t>Est l’employeur de tous les employés des écoles, des centres et du centre administratif;</a:t>
            </a:r>
          </a:p>
        </p:txBody>
      </p:sp>
      <p:sp>
        <p:nvSpPr>
          <p:cNvPr id="10244"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2188B5CF-5AEC-491B-BB7E-4377EC86BA10}" type="slidenum">
              <a:rPr lang="fr-CA" altLang="fr-FR" sz="1000" smtClean="0"/>
              <a:pPr>
                <a:spcBef>
                  <a:spcPct val="0"/>
                </a:spcBef>
                <a:buClrTx/>
                <a:buSzTx/>
                <a:buFontTx/>
                <a:buNone/>
              </a:pPr>
              <a:t>5</a:t>
            </a:fld>
            <a:endParaRPr lang="fr-CA" altLang="fr-FR" sz="1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fr-CA" altLang="fr-FR" smtClean="0"/>
              <a:t>Le CÉ au sein du monde scolaire</a:t>
            </a:r>
          </a:p>
        </p:txBody>
      </p:sp>
      <p:sp>
        <p:nvSpPr>
          <p:cNvPr id="9220" name="Rectangle 3"/>
          <p:cNvSpPr>
            <a:spLocks noGrp="1" noChangeArrowheads="1"/>
          </p:cNvSpPr>
          <p:nvPr>
            <p:ph idx="1"/>
          </p:nvPr>
        </p:nvSpPr>
        <p:spPr/>
        <p:txBody>
          <a:bodyPr/>
          <a:lstStyle/>
          <a:p>
            <a:pPr algn="just" eaLnBrk="1" hangingPunct="1">
              <a:defRPr/>
            </a:pPr>
            <a:r>
              <a:rPr lang="fr-CA" altLang="fr-FR" dirty="0" smtClean="0">
                <a:latin typeface="Garamond" panose="02020404030301010803" pitchFamily="18" charset="0"/>
              </a:rPr>
              <a:t>Le Conseil des commissaires:</a:t>
            </a:r>
          </a:p>
          <a:p>
            <a:pPr lvl="1" algn="just" eaLnBrk="1" hangingPunct="1">
              <a:buFontTx/>
              <a:buChar char="•"/>
              <a:defRPr/>
            </a:pPr>
            <a:r>
              <a:rPr lang="fr-CA" altLang="fr-FR" dirty="0" smtClean="0">
                <a:latin typeface="Garamond" panose="02020404030301010803" pitchFamily="18" charset="0"/>
              </a:rPr>
              <a:t>Est formé de commissaires élus par la population;</a:t>
            </a:r>
          </a:p>
          <a:p>
            <a:pPr lvl="1" algn="just" eaLnBrk="1" hangingPunct="1">
              <a:buFontTx/>
              <a:buChar char="•"/>
              <a:defRPr/>
            </a:pPr>
            <a:r>
              <a:rPr lang="fr-CA" altLang="fr-FR" dirty="0" smtClean="0">
                <a:latin typeface="Garamond" panose="02020404030301010803" pitchFamily="18" charset="0"/>
              </a:rPr>
              <a:t>Adopte entre autres le budget, les règlements et les politiques qui encadrent les activités de la Commission scolaire;</a:t>
            </a:r>
          </a:p>
          <a:p>
            <a:pPr lvl="1" algn="just" eaLnBrk="1" hangingPunct="1">
              <a:buFontTx/>
              <a:buChar char="•"/>
              <a:defRPr/>
            </a:pPr>
            <a:r>
              <a:rPr lang="fr-CA" altLang="fr-FR" dirty="0" smtClean="0">
                <a:latin typeface="Garamond" panose="02020404030301010803" pitchFamily="18" charset="0"/>
              </a:rPr>
              <a:t>Les commissaires ont pour fonction de veiller à la qualité des services offerts, de s’assurer de la gestion efficace des ressources de la CS et de faire le lien entre leur milieu et la CS.</a:t>
            </a:r>
          </a:p>
          <a:p>
            <a:pPr lvl="1" algn="just" eaLnBrk="1" hangingPunct="1">
              <a:buFontTx/>
              <a:buChar char="•"/>
              <a:defRPr/>
            </a:pPr>
            <a:r>
              <a:rPr lang="fr-CA" altLang="fr-FR" dirty="0" smtClean="0">
                <a:latin typeface="Garamond" panose="02020404030301010803" pitchFamily="18" charset="0"/>
              </a:rPr>
              <a:t>La mission de la CS est de veiller à la réussite des élèves et de contribuer au développement de sa région.</a:t>
            </a:r>
            <a:endParaRPr lang="fr-CA" altLang="fr-FR" dirty="0">
              <a:latin typeface="Garamond" panose="02020404030301010803" pitchFamily="18" charset="0"/>
            </a:endParaRPr>
          </a:p>
          <a:p>
            <a:pPr marL="457200" lvl="1" indent="0" eaLnBrk="1" hangingPunct="1">
              <a:buFont typeface="Wingdings" panose="05000000000000000000" pitchFamily="2" charset="2"/>
              <a:buNone/>
              <a:defRPr/>
            </a:pPr>
            <a:endParaRPr lang="fr-CA" altLang="fr-FR" dirty="0" smtClean="0">
              <a:latin typeface="Garamond" panose="02020404030301010803" pitchFamily="18" charset="0"/>
            </a:endParaRPr>
          </a:p>
        </p:txBody>
      </p:sp>
      <p:sp>
        <p:nvSpPr>
          <p:cNvPr id="11268"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69F3E98A-31FA-42DF-8F3A-56BB95B4F8ED}" type="slidenum">
              <a:rPr lang="fr-CA" altLang="fr-FR" sz="1000" smtClean="0"/>
              <a:pPr>
                <a:spcBef>
                  <a:spcPct val="0"/>
                </a:spcBef>
                <a:buClrTx/>
                <a:buSzTx/>
                <a:buFontTx/>
                <a:buNone/>
              </a:pPr>
              <a:t>6</a:t>
            </a:fld>
            <a:endParaRPr lang="fr-CA" altLang="fr-FR" sz="1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fr-CA" altLang="fr-FR" smtClean="0"/>
              <a:t>Le CÉ au sein du monde scolaire</a:t>
            </a:r>
          </a:p>
        </p:txBody>
      </p:sp>
      <p:sp>
        <p:nvSpPr>
          <p:cNvPr id="11268" name="Rectangle 3"/>
          <p:cNvSpPr>
            <a:spLocks noGrp="1" noChangeArrowheads="1"/>
          </p:cNvSpPr>
          <p:nvPr>
            <p:ph idx="1"/>
          </p:nvPr>
        </p:nvSpPr>
        <p:spPr/>
        <p:txBody>
          <a:bodyPr/>
          <a:lstStyle/>
          <a:p>
            <a:pPr eaLnBrk="1" hangingPunct="1">
              <a:defRPr/>
            </a:pPr>
            <a:r>
              <a:rPr lang="fr-CA" altLang="fr-FR" dirty="0" smtClean="0">
                <a:latin typeface="Garamond" panose="02020404030301010803" pitchFamily="18" charset="0"/>
              </a:rPr>
              <a:t>Les services administratifs:</a:t>
            </a:r>
          </a:p>
          <a:p>
            <a:pPr algn="just" eaLnBrk="1" hangingPunct="1">
              <a:buFont typeface="Arial" panose="020B0604020202020204" pitchFamily="34" charset="0"/>
              <a:buChar char="•"/>
              <a:defRPr/>
            </a:pPr>
            <a:r>
              <a:rPr lang="fr-CA" altLang="fr-FR" sz="2400" dirty="0" smtClean="0">
                <a:latin typeface="Garamond" panose="02020404030301010803" pitchFamily="18" charset="0"/>
              </a:rPr>
              <a:t>Ils agissent sous l’autorité du directeur général;</a:t>
            </a:r>
          </a:p>
          <a:p>
            <a:pPr algn="just" eaLnBrk="1" hangingPunct="1">
              <a:buFont typeface="Arial" panose="020B0604020202020204" pitchFamily="34" charset="0"/>
              <a:buChar char="•"/>
              <a:defRPr/>
            </a:pPr>
            <a:r>
              <a:rPr lang="fr-CA" altLang="fr-FR" sz="2400" dirty="0" smtClean="0">
                <a:latin typeface="Garamond" panose="02020404030301010803" pitchFamily="18" charset="0"/>
              </a:rPr>
              <a:t>Ces services sont: les Services éducatifs, les Ressources matérielles, le transport scolaire et l’informatique, les Ressources financières, les Ressources humaines et le Secrétariat général et les Communications.</a:t>
            </a:r>
          </a:p>
          <a:p>
            <a:pPr marL="342900" lvl="1" indent="-342900" algn="just" eaLnBrk="1" hangingPunct="1">
              <a:buClr>
                <a:schemeClr val="bg2"/>
              </a:buClr>
              <a:buFont typeface="Arial" panose="020B0604020202020204" pitchFamily="34" charset="0"/>
              <a:buChar char="•"/>
              <a:defRPr/>
            </a:pPr>
            <a:r>
              <a:rPr lang="fr-CA" altLang="fr-FR" dirty="0" smtClean="0">
                <a:latin typeface="Garamond" panose="02020404030301010803" pitchFamily="18" charset="0"/>
              </a:rPr>
              <a:t>Les employés du centre administratif sont en service aux employés des établissements dans la réalisation de leurs tâches.</a:t>
            </a:r>
          </a:p>
          <a:p>
            <a:pPr eaLnBrk="1" hangingPunct="1">
              <a:buFont typeface="Arial" panose="020B0604020202020204" pitchFamily="34" charset="0"/>
              <a:buChar char="•"/>
              <a:defRPr/>
            </a:pPr>
            <a:endParaRPr lang="fr-CA" altLang="fr-FR" sz="2400" dirty="0" smtClean="0">
              <a:latin typeface="Garamond" panose="02020404030301010803" pitchFamily="18" charset="0"/>
            </a:endParaRPr>
          </a:p>
          <a:p>
            <a:pPr marL="457200" lvl="1" indent="0" eaLnBrk="1" hangingPunct="1">
              <a:buFont typeface="Wingdings" panose="05000000000000000000" pitchFamily="2" charset="2"/>
              <a:buNone/>
              <a:defRPr/>
            </a:pPr>
            <a:endParaRPr lang="fr-CA" altLang="fr-FR" dirty="0" smtClean="0">
              <a:latin typeface="Garamond" panose="02020404030301010803" pitchFamily="18" charset="0"/>
            </a:endParaRPr>
          </a:p>
        </p:txBody>
      </p:sp>
      <p:sp>
        <p:nvSpPr>
          <p:cNvPr id="12292"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73AA01AC-35EA-4D9D-8953-35CB7D116E70}" type="slidenum">
              <a:rPr lang="fr-CA" altLang="fr-FR" sz="1000" smtClean="0"/>
              <a:pPr>
                <a:spcBef>
                  <a:spcPct val="0"/>
                </a:spcBef>
                <a:buClrTx/>
                <a:buSzTx/>
                <a:buFontTx/>
                <a:buNone/>
              </a:pPr>
              <a:t>7</a:t>
            </a:fld>
            <a:endParaRPr lang="fr-CA" altLang="fr-FR" sz="1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fr-CA" altLang="fr-FR" smtClean="0"/>
              <a:t>Le CÉ au sein du monde scolaire</a:t>
            </a:r>
          </a:p>
        </p:txBody>
      </p:sp>
      <p:sp>
        <p:nvSpPr>
          <p:cNvPr id="13315" name="Rectangle 3"/>
          <p:cNvSpPr>
            <a:spLocks noGrp="1" noChangeArrowheads="1"/>
          </p:cNvSpPr>
          <p:nvPr>
            <p:ph idx="1"/>
          </p:nvPr>
        </p:nvSpPr>
        <p:spPr/>
        <p:txBody>
          <a:bodyPr/>
          <a:lstStyle/>
          <a:p>
            <a:pPr algn="just" eaLnBrk="1" hangingPunct="1"/>
            <a:r>
              <a:rPr lang="fr-CA" altLang="fr-FR" smtClean="0">
                <a:latin typeface="Garamond" panose="02020404030301010803" pitchFamily="18" charset="0"/>
              </a:rPr>
              <a:t>Les directions d’écoles et de centres:</a:t>
            </a:r>
          </a:p>
          <a:p>
            <a:pPr lvl="1" algn="just" eaLnBrk="1" hangingPunct="1">
              <a:buFontTx/>
              <a:buChar char="•"/>
            </a:pPr>
            <a:r>
              <a:rPr lang="fr-CA" altLang="fr-FR" sz="2200" smtClean="0">
                <a:latin typeface="Garamond" panose="02020404030301010803" pitchFamily="18" charset="0"/>
              </a:rPr>
              <a:t>Sont nommées par le Conseil des commissaires et agissent sous l’autorité de la direction générale.</a:t>
            </a:r>
          </a:p>
          <a:p>
            <a:pPr lvl="1" algn="just" eaLnBrk="1" hangingPunct="1">
              <a:buFontTx/>
              <a:buChar char="•"/>
            </a:pPr>
            <a:r>
              <a:rPr lang="fr-CA" altLang="fr-FR" sz="2200" smtClean="0">
                <a:latin typeface="Garamond" panose="02020404030301010803" pitchFamily="18" charset="0"/>
              </a:rPr>
              <a:t>Assurent la direction pédagogique et administrative de leurs établissements, ainsi que le respect des lois, règlements et politiques.</a:t>
            </a:r>
          </a:p>
          <a:p>
            <a:pPr lvl="1" algn="just" eaLnBrk="1" hangingPunct="1">
              <a:buFontTx/>
              <a:buChar char="•"/>
            </a:pPr>
            <a:r>
              <a:rPr lang="fr-CA" altLang="fr-FR" sz="2200" smtClean="0">
                <a:latin typeface="Garamond" panose="02020404030301010803" pitchFamily="18" charset="0"/>
              </a:rPr>
              <a:t>Participent à l’élaboration du plan d’engagement vers la réussite et du projet éducatif.</a:t>
            </a:r>
          </a:p>
          <a:p>
            <a:pPr lvl="1" algn="just" eaLnBrk="1" hangingPunct="1">
              <a:buFontTx/>
              <a:buChar char="•"/>
            </a:pPr>
            <a:r>
              <a:rPr lang="fr-CA" altLang="fr-FR" sz="2200" smtClean="0">
                <a:latin typeface="Garamond" panose="02020404030301010803" pitchFamily="18" charset="0"/>
              </a:rPr>
              <a:t>Font part à la Commission scolaire des besoins de leurs établissements respectifs.</a:t>
            </a:r>
          </a:p>
          <a:p>
            <a:pPr lvl="1" algn="just" eaLnBrk="1" hangingPunct="1">
              <a:buFontTx/>
              <a:buChar char="•"/>
            </a:pPr>
            <a:r>
              <a:rPr lang="fr-CA" altLang="fr-FR" sz="2200" smtClean="0">
                <a:latin typeface="Garamond" panose="02020404030301010803" pitchFamily="18" charset="0"/>
              </a:rPr>
              <a:t>Travaillent de concert avec leurs conseils d’établissement respectifs et assurent la mise en œuvre des décisions du CÉ.</a:t>
            </a:r>
          </a:p>
        </p:txBody>
      </p:sp>
      <p:sp>
        <p:nvSpPr>
          <p:cNvPr id="13316"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6125A3DC-A344-4243-A34F-7F79CADFF65B}" type="slidenum">
              <a:rPr lang="fr-CA" altLang="fr-FR" sz="1000" smtClean="0"/>
              <a:pPr>
                <a:spcBef>
                  <a:spcPct val="0"/>
                </a:spcBef>
                <a:buClrTx/>
                <a:buSzTx/>
                <a:buFontTx/>
                <a:buNone/>
              </a:pPr>
              <a:t>8</a:t>
            </a:fld>
            <a:endParaRPr lang="fr-CA" altLang="fr-FR" sz="1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560387"/>
          </a:xfrm>
        </p:spPr>
        <p:txBody>
          <a:bodyPr/>
          <a:lstStyle/>
          <a:p>
            <a:pPr algn="ctr" eaLnBrk="1" hangingPunct="1"/>
            <a:r>
              <a:rPr lang="fr-CA" altLang="fr-FR" sz="4000" smtClean="0"/>
              <a:t>Structure de circulation de l’information</a:t>
            </a:r>
          </a:p>
        </p:txBody>
      </p:sp>
      <p:sp>
        <p:nvSpPr>
          <p:cNvPr id="14339" name="Espace réservé du numéro de diapositive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871769E8-B6C3-4C8B-AE43-D6FC25F1D0EA}" type="slidenum">
              <a:rPr lang="fr-CA" altLang="fr-FR" sz="1000" smtClean="0"/>
              <a:pPr>
                <a:spcBef>
                  <a:spcPct val="0"/>
                </a:spcBef>
                <a:buClrTx/>
                <a:buSzTx/>
                <a:buFontTx/>
                <a:buNone/>
              </a:pPr>
              <a:t>9</a:t>
            </a:fld>
            <a:endParaRPr lang="fr-CA" altLang="fr-FR" sz="1000" smtClean="0"/>
          </a:p>
        </p:txBody>
      </p:sp>
      <p:graphicFrame>
        <p:nvGraphicFramePr>
          <p:cNvPr id="2" name="Diagramme 1"/>
          <p:cNvGraphicFramePr/>
          <p:nvPr/>
        </p:nvGraphicFramePr>
        <p:xfrm>
          <a:off x="431800" y="1196752"/>
          <a:ext cx="8208963" cy="5051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Niveau">
  <a:themeElements>
    <a:clrScheme name="Niveau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Niveau">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Niveau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Niveau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eau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Niveau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Niveau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eau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Niveau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Niveau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TM03457444[[fn=Base]]</Template>
  <TotalTime>1910</TotalTime>
  <Words>2901</Words>
  <Application>Microsoft Office PowerPoint</Application>
  <PresentationFormat>Affichage à l'écran (4:3)</PresentationFormat>
  <Paragraphs>313</Paragraphs>
  <Slides>40</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40</vt:i4>
      </vt:variant>
    </vt:vector>
  </HeadingPairs>
  <TitlesOfParts>
    <vt:vector size="46" baseType="lpstr">
      <vt:lpstr>Verdana</vt:lpstr>
      <vt:lpstr>Arial</vt:lpstr>
      <vt:lpstr>Garamond</vt:lpstr>
      <vt:lpstr>Wingdings</vt:lpstr>
      <vt:lpstr>Times New Roman</vt:lpstr>
      <vt:lpstr>Niveau</vt:lpstr>
      <vt:lpstr>Formation destinée aux nouveaux membres des conseils d’établissement</vt:lpstr>
      <vt:lpstr>Contenu de la formation</vt:lpstr>
      <vt:lpstr>Contenu de la formation (suite)</vt:lpstr>
      <vt:lpstr>Le conseil d’établissement au sein du monde scolaire</vt:lpstr>
      <vt:lpstr>Le CÉ au sein du monde scolaire</vt:lpstr>
      <vt:lpstr>Le CÉ au sein du monde scolaire</vt:lpstr>
      <vt:lpstr>Le CÉ au sein du monde scolaire</vt:lpstr>
      <vt:lpstr>Le CÉ au sein du monde scolaire</vt:lpstr>
      <vt:lpstr>Structure de circulation de l’information</vt:lpstr>
      <vt:lpstr>Instances où les parents peuvent s’impliquer</vt:lpstr>
      <vt:lpstr>Le cadre juridique</vt:lpstr>
      <vt:lpstr>La mission de l’école</vt:lpstr>
      <vt:lpstr>Les outils de gestion</vt:lpstr>
      <vt:lpstr>Plan d’engagement vers la réussite éducative de la Commission</vt:lpstr>
      <vt:lpstr>Plan d’engagement vers la réussite éducative de la Commission</vt:lpstr>
      <vt:lpstr>Projet éducatif de l’établissement  (articles 37 LIP)</vt:lpstr>
      <vt:lpstr>Projet éducatif de l’établissement  (articles 37 et 37.1 LIP)</vt:lpstr>
      <vt:lpstr>Plan de lutte contre l’intimidation et la violence (art. 75.1)</vt:lpstr>
      <vt:lpstr>Politiques et règlements de la commission scolaire</vt:lpstr>
      <vt:lpstr>Composition du CÉ d’une école</vt:lpstr>
      <vt:lpstr>Composition du CÉ d’une école</vt:lpstr>
      <vt:lpstr>Composition du CÉ d’une école</vt:lpstr>
      <vt:lpstr>Composition du CÉ d’une école</vt:lpstr>
      <vt:lpstr>Composition du CÉ d’une école</vt:lpstr>
      <vt:lpstr>Composition du CÉ d’une école</vt:lpstr>
      <vt:lpstr>Fonctionnement du CÉ (école)</vt:lpstr>
      <vt:lpstr>Fonctionnement du CÉ (école)</vt:lpstr>
      <vt:lpstr>Composition et fonctionnement du CÉ d’un centre</vt:lpstr>
      <vt:lpstr>Composition et fonctionnement du CÉ d’un centre</vt:lpstr>
      <vt:lpstr>Les différents types de décisions</vt:lpstr>
      <vt:lpstr>Pouvoirs généraux du CÉ</vt:lpstr>
      <vt:lpstr>Pouvoirs liés aux services éducatifs</vt:lpstr>
      <vt:lpstr>Pouvoirs liés aux ressources matérielles et financières</vt:lpstr>
      <vt:lpstr>Pouvoirs liés à d’autres services</vt:lpstr>
      <vt:lpstr>Reddition de comptes</vt:lpstr>
      <vt:lpstr>Rôle du président</vt:lpstr>
      <vt:lpstr>Conflits d’intérêts</vt:lpstr>
      <vt:lpstr>Immunité des membres de CÉ</vt:lpstr>
      <vt:lpstr>Annexes</vt:lpstr>
      <vt:lpstr>Période de questions</vt:lpstr>
    </vt:vector>
  </TitlesOfParts>
  <Company>Commission Scolaire de Sorel-Tracy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destinée aux nouveaux membres des conseils d’établissement</dc:title>
  <dc:creator>marchandc</dc:creator>
  <cp:lastModifiedBy>Marchand, Christine</cp:lastModifiedBy>
  <cp:revision>151</cp:revision>
  <cp:lastPrinted>2019-10-22T13:15:46Z</cp:lastPrinted>
  <dcterms:created xsi:type="dcterms:W3CDTF">2010-09-23T13:17:46Z</dcterms:created>
  <dcterms:modified xsi:type="dcterms:W3CDTF">2019-10-22T13:31:55Z</dcterms:modified>
</cp:coreProperties>
</file>